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2323bb18747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fa9971fff143c3"/>
  </p:sldMasterIdLst>
  <p:sldIdLst>
    <p:sldId xmlns:r="http://schemas.openxmlformats.org/officeDocument/2006/relationships" id="256" r:id="R7958b2e2ce9f4c91"/>
    <p:sldId xmlns:r="http://schemas.openxmlformats.org/officeDocument/2006/relationships" id="257" r:id="Rc3834c94e2ca4e46"/>
    <p:sldId xmlns:r="http://schemas.openxmlformats.org/officeDocument/2006/relationships" id="258" r:id="R73c4e5c9b49843d9"/>
    <p:sldId xmlns:r="http://schemas.openxmlformats.org/officeDocument/2006/relationships" id="259" r:id="R70abf2d23f4b461c"/>
    <p:sldId xmlns:r="http://schemas.openxmlformats.org/officeDocument/2006/relationships" id="260" r:id="R21988ef725534ad6"/>
    <p:sldId xmlns:r="http://schemas.openxmlformats.org/officeDocument/2006/relationships" id="261" r:id="R6dd87366372b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a9971fff143c3" /><Relationship Type="http://schemas.openxmlformats.org/officeDocument/2006/relationships/slide" Target="/ppt/slides/slide1.xml" Id="R7958b2e2ce9f4c91" /><Relationship Type="http://schemas.openxmlformats.org/officeDocument/2006/relationships/slide" Target="/ppt/slides/slide2.xml" Id="Rc3834c94e2ca4e46" /><Relationship Type="http://schemas.openxmlformats.org/officeDocument/2006/relationships/slide" Target="/ppt/slides/slide3.xml" Id="R73c4e5c9b49843d9" /><Relationship Type="http://schemas.openxmlformats.org/officeDocument/2006/relationships/slide" Target="/ppt/slides/slide4.xml" Id="R70abf2d23f4b461c" /><Relationship Type="http://schemas.openxmlformats.org/officeDocument/2006/relationships/slide" Target="/ppt/slides/slide5.xml" Id="R21988ef725534ad6" /><Relationship Type="http://schemas.openxmlformats.org/officeDocument/2006/relationships/slide" Target="/ppt/slides/slide6.xml" Id="R6dd87366372b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a81ff0eb084a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4275e07e54449" /><Relationship Type="http://schemas.openxmlformats.org/officeDocument/2006/relationships/theme" Target="/ppt/slideMasters/theme/theme1.xml" Id="R7472fd1787bc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4275e07e544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6064b764546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2c2a5846841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4126809fb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6c300fe19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36721fc5545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368ac38e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