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232a61447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325941ab5744f2"/>
  </p:sldMasterIdLst>
  <p:sldIdLst>
    <p:sldId xmlns:r="http://schemas.openxmlformats.org/officeDocument/2006/relationships" id="256" r:id="R785d61c80204400b"/>
    <p:sldId xmlns:r="http://schemas.openxmlformats.org/officeDocument/2006/relationships" id="257" r:id="Rc33341b8507c4b61"/>
    <p:sldId xmlns:r="http://schemas.openxmlformats.org/officeDocument/2006/relationships" id="258" r:id="R4f15a972ca114af6"/>
    <p:sldId xmlns:r="http://schemas.openxmlformats.org/officeDocument/2006/relationships" id="259" r:id="Rc41aef75ea004c77"/>
    <p:sldId xmlns:r="http://schemas.openxmlformats.org/officeDocument/2006/relationships" id="260" r:id="R561e7a8e99ce4532"/>
    <p:sldId xmlns:r="http://schemas.openxmlformats.org/officeDocument/2006/relationships" id="261" r:id="R56ba5e75571b44e6"/>
    <p:sldId xmlns:r="http://schemas.openxmlformats.org/officeDocument/2006/relationships" id="262" r:id="Reddbad0b9ffd40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325941ab5744f2" /><Relationship Type="http://schemas.openxmlformats.org/officeDocument/2006/relationships/slide" Target="/ppt/slides/slide1.xml" Id="R785d61c80204400b" /><Relationship Type="http://schemas.openxmlformats.org/officeDocument/2006/relationships/slide" Target="/ppt/slides/slide2.xml" Id="Rc33341b8507c4b61" /><Relationship Type="http://schemas.openxmlformats.org/officeDocument/2006/relationships/slide" Target="/ppt/slides/slide3.xml" Id="R4f15a972ca114af6" /><Relationship Type="http://schemas.openxmlformats.org/officeDocument/2006/relationships/slide" Target="/ppt/slides/slide4.xml" Id="Rc41aef75ea004c77" /><Relationship Type="http://schemas.openxmlformats.org/officeDocument/2006/relationships/slide" Target="/ppt/slides/slide5.xml" Id="R561e7a8e99ce4532" /><Relationship Type="http://schemas.openxmlformats.org/officeDocument/2006/relationships/slide" Target="/ppt/slides/slide6.xml" Id="R56ba5e75571b44e6" /><Relationship Type="http://schemas.openxmlformats.org/officeDocument/2006/relationships/slide" Target="/ppt/slides/slide7.xml" Id="Reddbad0b9ffd40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1f2e59640d42d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6a34ee22c41f2" /><Relationship Type="http://schemas.openxmlformats.org/officeDocument/2006/relationships/theme" Target="/ppt/slideMasters/theme/theme1.xml" Id="Rc6b5b754dd924c2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496a34ee22c41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718552a42e4e6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6f0ab065c47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ea412af7d46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a9fe4a42242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32f98ccf5949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d7493c6fc4b3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0b93e3ff446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MC.E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MC.E HOLDING AS ble etablert [år] og holder til i Lakselv.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81 542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CHRISTER EILERTSEN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MONICA EILERTSEN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Sagveien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9700 Lakselv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935 857 066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MC.E HOLDING AS</a:t>
            </a:r>
          </a:p>
        </p:txBody>
      </p:sp>
    </p:spTree>
  </p:cSld>
  <p:clrMapOvr>
    <a:masterClrMapping xmlns:a="http://schemas.openxmlformats.org/drawingml/2006/main"/>
  </p:clrMapOvr>
</p:sld>
</file>