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4b18ec74b0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3fb5298ccb45e7"/>
  </p:sldMasterIdLst>
  <p:sldIdLst>
    <p:sldId xmlns:r="http://schemas.openxmlformats.org/officeDocument/2006/relationships" id="256" r:id="R955ab3373af84c1a"/>
    <p:sldId xmlns:r="http://schemas.openxmlformats.org/officeDocument/2006/relationships" id="257" r:id="Rb4b14ed4a9914b31"/>
    <p:sldId xmlns:r="http://schemas.openxmlformats.org/officeDocument/2006/relationships" id="258" r:id="R7ca3d80f20984b16"/>
    <p:sldId xmlns:r="http://schemas.openxmlformats.org/officeDocument/2006/relationships" id="259" r:id="Rb011683d03884d70"/>
    <p:sldId xmlns:r="http://schemas.openxmlformats.org/officeDocument/2006/relationships" id="260" r:id="R3d95276225f54c71"/>
    <p:sldId xmlns:r="http://schemas.openxmlformats.org/officeDocument/2006/relationships" id="261" r:id="Rea44c370b99c4a70"/>
    <p:sldId xmlns:r="http://schemas.openxmlformats.org/officeDocument/2006/relationships" id="262" r:id="Rdcf81fd105ef46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fb5298ccb45e7" /><Relationship Type="http://schemas.openxmlformats.org/officeDocument/2006/relationships/slide" Target="/ppt/slides/slide1.xml" Id="R955ab3373af84c1a" /><Relationship Type="http://schemas.openxmlformats.org/officeDocument/2006/relationships/slide" Target="/ppt/slides/slide2.xml" Id="Rb4b14ed4a9914b31" /><Relationship Type="http://schemas.openxmlformats.org/officeDocument/2006/relationships/slide" Target="/ppt/slides/slide3.xml" Id="R7ca3d80f20984b16" /><Relationship Type="http://schemas.openxmlformats.org/officeDocument/2006/relationships/slide" Target="/ppt/slides/slide4.xml" Id="Rb011683d03884d70" /><Relationship Type="http://schemas.openxmlformats.org/officeDocument/2006/relationships/slide" Target="/ppt/slides/slide5.xml" Id="R3d95276225f54c71" /><Relationship Type="http://schemas.openxmlformats.org/officeDocument/2006/relationships/slide" Target="/ppt/slides/slide6.xml" Id="Rea44c370b99c4a70" /><Relationship Type="http://schemas.openxmlformats.org/officeDocument/2006/relationships/slide" Target="/ppt/slides/slide7.xml" Id="Rdcf81fd105ef46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d355bc47d48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045efd14a4709" /><Relationship Type="http://schemas.openxmlformats.org/officeDocument/2006/relationships/theme" Target="/ppt/slideMasters/theme/theme1.xml" Id="R960424dafeff44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2045efd14a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571ae2dfc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17d58a57e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066cd2d68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4b3a394954b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42f42d57c4e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24658675449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3a15e29944d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URANOSTIND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1 810 869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THERESE BIRKELAND TRÆDAL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Lene Therese Birkeland Trædal, Liveien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935 798 949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