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bf8e9e70c44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7805c2f1c440b"/>
  </p:sldMasterIdLst>
  <p:sldIdLst>
    <p:sldId xmlns:r="http://schemas.openxmlformats.org/officeDocument/2006/relationships" id="256" r:id="R86aa500f4df74600"/>
    <p:sldId xmlns:r="http://schemas.openxmlformats.org/officeDocument/2006/relationships" id="257" r:id="Rb9d1f3e1471746e0"/>
    <p:sldId xmlns:r="http://schemas.openxmlformats.org/officeDocument/2006/relationships" id="258" r:id="R3ae50e589653421f"/>
    <p:sldId xmlns:r="http://schemas.openxmlformats.org/officeDocument/2006/relationships" id="259" r:id="R63b094671f7a4cfb"/>
    <p:sldId xmlns:r="http://schemas.openxmlformats.org/officeDocument/2006/relationships" id="260" r:id="Rb941bfe0a70e4045"/>
    <p:sldId xmlns:r="http://schemas.openxmlformats.org/officeDocument/2006/relationships" id="261" r:id="R4d5866246fda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7805c2f1c440b" /><Relationship Type="http://schemas.openxmlformats.org/officeDocument/2006/relationships/slide" Target="/ppt/slides/slide1.xml" Id="R86aa500f4df74600" /><Relationship Type="http://schemas.openxmlformats.org/officeDocument/2006/relationships/slide" Target="/ppt/slides/slide2.xml" Id="Rb9d1f3e1471746e0" /><Relationship Type="http://schemas.openxmlformats.org/officeDocument/2006/relationships/slide" Target="/ppt/slides/slide3.xml" Id="R3ae50e589653421f" /><Relationship Type="http://schemas.openxmlformats.org/officeDocument/2006/relationships/slide" Target="/ppt/slides/slide4.xml" Id="R63b094671f7a4cfb" /><Relationship Type="http://schemas.openxmlformats.org/officeDocument/2006/relationships/slide" Target="/ppt/slides/slide5.xml" Id="Rb941bfe0a70e4045" /><Relationship Type="http://schemas.openxmlformats.org/officeDocument/2006/relationships/slide" Target="/ppt/slides/slide6.xml" Id="R4d5866246fda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de0dbaeb8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4fa67924142a8" /><Relationship Type="http://schemas.openxmlformats.org/officeDocument/2006/relationships/theme" Target="/ppt/slideMasters/theme/theme1.xml" Id="Rb870829d01eb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4fa67924142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5f1d65a4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62d691f7a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2e4f5c9ef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bf23c6b0d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f298884ad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dbc915bbd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