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fd98e3103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b40c5564d4a7e"/>
  </p:sldMasterIdLst>
  <p:sldIdLst>
    <p:sldId xmlns:r="http://schemas.openxmlformats.org/officeDocument/2006/relationships" id="256" r:id="R8aa274773a2f483f"/>
    <p:sldId xmlns:r="http://schemas.openxmlformats.org/officeDocument/2006/relationships" id="257" r:id="R6987339c516e4896"/>
    <p:sldId xmlns:r="http://schemas.openxmlformats.org/officeDocument/2006/relationships" id="258" r:id="R2906d2b42bb84e41"/>
    <p:sldId xmlns:r="http://schemas.openxmlformats.org/officeDocument/2006/relationships" id="259" r:id="Rb1d771218a134ded"/>
    <p:sldId xmlns:r="http://schemas.openxmlformats.org/officeDocument/2006/relationships" id="260" r:id="R7008be3ebd344ff7"/>
    <p:sldId xmlns:r="http://schemas.openxmlformats.org/officeDocument/2006/relationships" id="261" r:id="Re83bb1bbc41d4d66"/>
    <p:sldId xmlns:r="http://schemas.openxmlformats.org/officeDocument/2006/relationships" id="262" r:id="R0d53f561ee3245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b40c5564d4a7e" /><Relationship Type="http://schemas.openxmlformats.org/officeDocument/2006/relationships/slide" Target="/ppt/slides/slide1.xml" Id="R8aa274773a2f483f" /><Relationship Type="http://schemas.openxmlformats.org/officeDocument/2006/relationships/slide" Target="/ppt/slides/slide2.xml" Id="R6987339c516e4896" /><Relationship Type="http://schemas.openxmlformats.org/officeDocument/2006/relationships/slide" Target="/ppt/slides/slide3.xml" Id="R2906d2b42bb84e41" /><Relationship Type="http://schemas.openxmlformats.org/officeDocument/2006/relationships/slide" Target="/ppt/slides/slide4.xml" Id="Rb1d771218a134ded" /><Relationship Type="http://schemas.openxmlformats.org/officeDocument/2006/relationships/slide" Target="/ppt/slides/slide5.xml" Id="R7008be3ebd344ff7" /><Relationship Type="http://schemas.openxmlformats.org/officeDocument/2006/relationships/slide" Target="/ppt/slides/slide6.xml" Id="Re83bb1bbc41d4d66" /><Relationship Type="http://schemas.openxmlformats.org/officeDocument/2006/relationships/slide" Target="/ppt/slides/slide7.xml" Id="R0d53f561ee3245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912af4f6a4e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9ec479a714938" /><Relationship Type="http://schemas.openxmlformats.org/officeDocument/2006/relationships/theme" Target="/ppt/slideMasters/theme/theme1.xml" Id="Rd3761815ab9d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e9ec479a7149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9f02e1b70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9aa25bc5b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3e19c150141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2b3634c02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7f98ed51947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bddac63f24e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b5fbe15247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AKERSHUS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REGNSKAP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193 365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320 975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SAMAN AHMADI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935 431 921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AKERSHUS REGNSKAP AS</a:t>
            </a:r>
          </a:p>
        </p:txBody>
      </p:sp>
    </p:spTree>
  </p:cSld>
  <p:clrMapOvr>
    <a:masterClrMapping xmlns:a="http://schemas.openxmlformats.org/drawingml/2006/main"/>
  </p:clrMapOvr>
</p:sld>
</file>