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97af08d6734a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e15db278f04b06"/>
  </p:sldMasterIdLst>
  <p:sldIdLst>
    <p:sldId xmlns:r="http://schemas.openxmlformats.org/officeDocument/2006/relationships" id="256" r:id="Re76d41c513bd458e"/>
    <p:sldId xmlns:r="http://schemas.openxmlformats.org/officeDocument/2006/relationships" id="257" r:id="Rf332037393394231"/>
    <p:sldId xmlns:r="http://schemas.openxmlformats.org/officeDocument/2006/relationships" id="258" r:id="Rc3ca4d2729a54119"/>
    <p:sldId xmlns:r="http://schemas.openxmlformats.org/officeDocument/2006/relationships" id="259" r:id="R88d8c380b5a94711"/>
    <p:sldId xmlns:r="http://schemas.openxmlformats.org/officeDocument/2006/relationships" id="260" r:id="R79358d71d7e64d0b"/>
    <p:sldId xmlns:r="http://schemas.openxmlformats.org/officeDocument/2006/relationships" id="261" r:id="Red3adfeb9bb047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15db278f04b06" /><Relationship Type="http://schemas.openxmlformats.org/officeDocument/2006/relationships/slide" Target="/ppt/slides/slide1.xml" Id="Re76d41c513bd458e" /><Relationship Type="http://schemas.openxmlformats.org/officeDocument/2006/relationships/slide" Target="/ppt/slides/slide2.xml" Id="Rf332037393394231" /><Relationship Type="http://schemas.openxmlformats.org/officeDocument/2006/relationships/slide" Target="/ppt/slides/slide3.xml" Id="Rc3ca4d2729a54119" /><Relationship Type="http://schemas.openxmlformats.org/officeDocument/2006/relationships/slide" Target="/ppt/slides/slide4.xml" Id="R88d8c380b5a94711" /><Relationship Type="http://schemas.openxmlformats.org/officeDocument/2006/relationships/slide" Target="/ppt/slides/slide5.xml" Id="R79358d71d7e64d0b" /><Relationship Type="http://schemas.openxmlformats.org/officeDocument/2006/relationships/slide" Target="/ppt/slides/slide6.xml" Id="Red3adfeb9bb047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5156167f84c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4bb613aa349b3" /><Relationship Type="http://schemas.openxmlformats.org/officeDocument/2006/relationships/theme" Target="/ppt/slideMasters/theme/theme1.xml" Id="Rb8ec608e03b84d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b4bb613aa349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6435de3c74c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a8c969c8148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bf1c7c0f249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e3449c1b942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7b1da3acc45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7a68728bf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