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b046d111ee43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26c5cf82504228"/>
  </p:sldMasterIdLst>
  <p:sldIdLst>
    <p:sldId xmlns:r="http://schemas.openxmlformats.org/officeDocument/2006/relationships" id="256" r:id="R666cc50f955a4a2d"/>
    <p:sldId xmlns:r="http://schemas.openxmlformats.org/officeDocument/2006/relationships" id="257" r:id="R2ba1b40330e64304"/>
    <p:sldId xmlns:r="http://schemas.openxmlformats.org/officeDocument/2006/relationships" id="258" r:id="Ra438e8599c174518"/>
    <p:sldId xmlns:r="http://schemas.openxmlformats.org/officeDocument/2006/relationships" id="259" r:id="R3d69fcfe40104ef9"/>
    <p:sldId xmlns:r="http://schemas.openxmlformats.org/officeDocument/2006/relationships" id="260" r:id="R7cfdc5435eb047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6c5cf82504228" /><Relationship Type="http://schemas.openxmlformats.org/officeDocument/2006/relationships/slide" Target="/ppt/slides/slide1.xml" Id="R666cc50f955a4a2d" /><Relationship Type="http://schemas.openxmlformats.org/officeDocument/2006/relationships/slide" Target="/ppt/slides/slide2.xml" Id="R2ba1b40330e64304" /><Relationship Type="http://schemas.openxmlformats.org/officeDocument/2006/relationships/slide" Target="/ppt/slides/slide3.xml" Id="Ra438e8599c174518" /><Relationship Type="http://schemas.openxmlformats.org/officeDocument/2006/relationships/slide" Target="/ppt/slides/slide4.xml" Id="R3d69fcfe40104ef9" /><Relationship Type="http://schemas.openxmlformats.org/officeDocument/2006/relationships/slide" Target="/ppt/slides/slide5.xml" Id="R7cfdc5435eb047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e079264164f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38a5425994a28" /><Relationship Type="http://schemas.openxmlformats.org/officeDocument/2006/relationships/theme" Target="/ppt/slideMasters/theme/theme1.xml" Id="R10579dbf87224e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a38a5425994a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74421b83540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3557c3ef24e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6c79cd2e247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0b1474d924c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c427ff64d4f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VARME OG SANITÆR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VARME OG SANITÆR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VARME OG SANITÆR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VARME OG SANITÆR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VARME OG SANITÆR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VARME OG SANITÆR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Halfdan Wilhelmsens alle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935 169 232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VARME OG SANITÆR</a:t>
            </a:r>
          </a:p>
        </p:txBody>
      </p:sp>
    </p:spTree>
  </p:cSld>
  <p:clrMapOvr>
    <a:masterClrMapping xmlns:a="http://schemas.openxmlformats.org/drawingml/2006/main"/>
  </p:clrMapOvr>
</p:sld>
</file>