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e14d4212b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901b818212431c"/>
  </p:sldMasterIdLst>
  <p:sldIdLst>
    <p:sldId xmlns:r="http://schemas.openxmlformats.org/officeDocument/2006/relationships" id="256" r:id="Ra46a7c5500fd418c"/>
    <p:sldId xmlns:r="http://schemas.openxmlformats.org/officeDocument/2006/relationships" id="257" r:id="Ra90deac846ec46d9"/>
    <p:sldId xmlns:r="http://schemas.openxmlformats.org/officeDocument/2006/relationships" id="258" r:id="R910866f7d0dc4c0c"/>
    <p:sldId xmlns:r="http://schemas.openxmlformats.org/officeDocument/2006/relationships" id="259" r:id="R42b2e83dc1674a89"/>
    <p:sldId xmlns:r="http://schemas.openxmlformats.org/officeDocument/2006/relationships" id="260" r:id="R079ab6a18abf499b"/>
    <p:sldId xmlns:r="http://schemas.openxmlformats.org/officeDocument/2006/relationships" id="261" r:id="R1b6a47d9812c4bec"/>
    <p:sldId xmlns:r="http://schemas.openxmlformats.org/officeDocument/2006/relationships" id="262" r:id="Rbc0c2a4071cb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01b818212431c" /><Relationship Type="http://schemas.openxmlformats.org/officeDocument/2006/relationships/slide" Target="/ppt/slides/slide1.xml" Id="Ra46a7c5500fd418c" /><Relationship Type="http://schemas.openxmlformats.org/officeDocument/2006/relationships/slide" Target="/ppt/slides/slide2.xml" Id="Ra90deac846ec46d9" /><Relationship Type="http://schemas.openxmlformats.org/officeDocument/2006/relationships/slide" Target="/ppt/slides/slide3.xml" Id="R910866f7d0dc4c0c" /><Relationship Type="http://schemas.openxmlformats.org/officeDocument/2006/relationships/slide" Target="/ppt/slides/slide4.xml" Id="R42b2e83dc1674a89" /><Relationship Type="http://schemas.openxmlformats.org/officeDocument/2006/relationships/slide" Target="/ppt/slides/slide5.xml" Id="R079ab6a18abf499b" /><Relationship Type="http://schemas.openxmlformats.org/officeDocument/2006/relationships/slide" Target="/ppt/slides/slide6.xml" Id="R1b6a47d9812c4bec" /><Relationship Type="http://schemas.openxmlformats.org/officeDocument/2006/relationships/slide" Target="/ppt/slides/slide7.xml" Id="Rbc0c2a4071cb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0c0fe77ae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4fde44ff4bb3" /><Relationship Type="http://schemas.openxmlformats.org/officeDocument/2006/relationships/theme" Target="/ppt/slideMasters/theme/theme1.xml" Id="R4e850b0b3f6b4f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44fde44ff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f552ff6b6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07c3384df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8c4cc6104c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bd7421d5c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bd147a019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6d982426a4e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b615f6916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 YOU BELIEVE 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YOU BELIEVE 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1 006 707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HØGEVOLD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Høgevold, Jens Bjelkes gate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935 131 421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