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130b6a517142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b248c0e90f4118"/>
  </p:sldMasterIdLst>
  <p:sldIdLst>
    <p:sldId xmlns:r="http://schemas.openxmlformats.org/officeDocument/2006/relationships" id="256" r:id="Rcbddf462b16e4e08"/>
    <p:sldId xmlns:r="http://schemas.openxmlformats.org/officeDocument/2006/relationships" id="257" r:id="R2b99370fa8d14674"/>
    <p:sldId xmlns:r="http://schemas.openxmlformats.org/officeDocument/2006/relationships" id="258" r:id="Rc3ef16df6c8a4d6b"/>
    <p:sldId xmlns:r="http://schemas.openxmlformats.org/officeDocument/2006/relationships" id="259" r:id="Rf1560c7ca4d14a19"/>
    <p:sldId xmlns:r="http://schemas.openxmlformats.org/officeDocument/2006/relationships" id="260" r:id="Ra5240119874f4b76"/>
    <p:sldId xmlns:r="http://schemas.openxmlformats.org/officeDocument/2006/relationships" id="261" r:id="R6fd654608be54a21"/>
    <p:sldId xmlns:r="http://schemas.openxmlformats.org/officeDocument/2006/relationships" id="262" r:id="Rbbf11380d27c40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248c0e90f4118" /><Relationship Type="http://schemas.openxmlformats.org/officeDocument/2006/relationships/slide" Target="/ppt/slides/slide1.xml" Id="Rcbddf462b16e4e08" /><Relationship Type="http://schemas.openxmlformats.org/officeDocument/2006/relationships/slide" Target="/ppt/slides/slide2.xml" Id="R2b99370fa8d14674" /><Relationship Type="http://schemas.openxmlformats.org/officeDocument/2006/relationships/slide" Target="/ppt/slides/slide3.xml" Id="Rc3ef16df6c8a4d6b" /><Relationship Type="http://schemas.openxmlformats.org/officeDocument/2006/relationships/slide" Target="/ppt/slides/slide4.xml" Id="Rf1560c7ca4d14a19" /><Relationship Type="http://schemas.openxmlformats.org/officeDocument/2006/relationships/slide" Target="/ppt/slides/slide5.xml" Id="Ra5240119874f4b76" /><Relationship Type="http://schemas.openxmlformats.org/officeDocument/2006/relationships/slide" Target="/ppt/slides/slide6.xml" Id="R6fd654608be54a21" /><Relationship Type="http://schemas.openxmlformats.org/officeDocument/2006/relationships/slide" Target="/ppt/slides/slide7.xml" Id="Rbbf11380d27c40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406172770b47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18c20660942b5" /><Relationship Type="http://schemas.openxmlformats.org/officeDocument/2006/relationships/theme" Target="/ppt/slideMasters/theme/theme1.xml" Id="Rcbfccca9a07648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718c20660942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a318c45834d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111c540fc42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8e86b7b9d48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55c95531044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e949d65ad4b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053067ba84d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7fdfd67c54b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 VVS AS ble etablert [år] og holder til i Sørvågen.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625 856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LAURA JANINA BUNDA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ROMAN BUNDA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Å-veien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8392 Sørvågen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935 019 249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