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d571a1f17d47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ca16cf5a584f0b"/>
  </p:sldMasterIdLst>
  <p:sldIdLst>
    <p:sldId xmlns:r="http://schemas.openxmlformats.org/officeDocument/2006/relationships" id="256" r:id="Re32b89794be9494b"/>
    <p:sldId xmlns:r="http://schemas.openxmlformats.org/officeDocument/2006/relationships" id="257" r:id="Raad08a2f0347477c"/>
    <p:sldId xmlns:r="http://schemas.openxmlformats.org/officeDocument/2006/relationships" id="258" r:id="R3dc33b5f89c440f6"/>
    <p:sldId xmlns:r="http://schemas.openxmlformats.org/officeDocument/2006/relationships" id="259" r:id="R9c146366f91c4af2"/>
    <p:sldId xmlns:r="http://schemas.openxmlformats.org/officeDocument/2006/relationships" id="260" r:id="R00abde76bc2a43a1"/>
    <p:sldId xmlns:r="http://schemas.openxmlformats.org/officeDocument/2006/relationships" id="261" r:id="R8bf4e4e21bf14847"/>
    <p:sldId xmlns:r="http://schemas.openxmlformats.org/officeDocument/2006/relationships" id="262" r:id="Rea5d734e19ad43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a16cf5a584f0b" /><Relationship Type="http://schemas.openxmlformats.org/officeDocument/2006/relationships/slide" Target="/ppt/slides/slide1.xml" Id="Re32b89794be9494b" /><Relationship Type="http://schemas.openxmlformats.org/officeDocument/2006/relationships/slide" Target="/ppt/slides/slide2.xml" Id="Raad08a2f0347477c" /><Relationship Type="http://schemas.openxmlformats.org/officeDocument/2006/relationships/slide" Target="/ppt/slides/slide3.xml" Id="R3dc33b5f89c440f6" /><Relationship Type="http://schemas.openxmlformats.org/officeDocument/2006/relationships/slide" Target="/ppt/slides/slide4.xml" Id="R9c146366f91c4af2" /><Relationship Type="http://schemas.openxmlformats.org/officeDocument/2006/relationships/slide" Target="/ppt/slides/slide5.xml" Id="R00abde76bc2a43a1" /><Relationship Type="http://schemas.openxmlformats.org/officeDocument/2006/relationships/slide" Target="/ppt/slides/slide6.xml" Id="R8bf4e4e21bf14847" /><Relationship Type="http://schemas.openxmlformats.org/officeDocument/2006/relationships/slide" Target="/ppt/slides/slide7.xml" Id="Rea5d734e19ad43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b6a835bf744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28fddd9084222" /><Relationship Type="http://schemas.openxmlformats.org/officeDocument/2006/relationships/theme" Target="/ppt/slideMasters/theme/theme1.xml" Id="R29e05ca021de4c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b28fddd90842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4943bca4642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82da0f43b48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2eb2619b04d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1d708054e4e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75f7bac4d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470bace1c48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66eecd09948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SUMBRA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SUMBRA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356 354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 SIMONSEN SPONNICH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INGE RIKHEIM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Mellomstykket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934 974 875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SUMBRA AS</a:t>
            </a:r>
          </a:p>
        </p:txBody>
      </p:sp>
    </p:spTree>
  </p:cSld>
  <p:clrMapOvr>
    <a:masterClrMapping xmlns:a="http://schemas.openxmlformats.org/drawingml/2006/main"/>
  </p:clrMapOvr>
</p:sld>
</file>