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ed4672657241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b5491b71a548db"/>
  </p:sldMasterIdLst>
  <p:sldIdLst>
    <p:sldId xmlns:r="http://schemas.openxmlformats.org/officeDocument/2006/relationships" id="256" r:id="R775bbc54084a4c85"/>
    <p:sldId xmlns:r="http://schemas.openxmlformats.org/officeDocument/2006/relationships" id="257" r:id="Re2610c809b464021"/>
    <p:sldId xmlns:r="http://schemas.openxmlformats.org/officeDocument/2006/relationships" id="258" r:id="R5f39fa4427044683"/>
    <p:sldId xmlns:r="http://schemas.openxmlformats.org/officeDocument/2006/relationships" id="259" r:id="R0a6a2f7f5f774a66"/>
    <p:sldId xmlns:r="http://schemas.openxmlformats.org/officeDocument/2006/relationships" id="260" r:id="R45c0d27e3c964bb7"/>
    <p:sldId xmlns:r="http://schemas.openxmlformats.org/officeDocument/2006/relationships" id="261" r:id="R018bae15d5484b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b5491b71a548db" /><Relationship Type="http://schemas.openxmlformats.org/officeDocument/2006/relationships/slide" Target="/ppt/slides/slide1.xml" Id="R775bbc54084a4c85" /><Relationship Type="http://schemas.openxmlformats.org/officeDocument/2006/relationships/slide" Target="/ppt/slides/slide2.xml" Id="Re2610c809b464021" /><Relationship Type="http://schemas.openxmlformats.org/officeDocument/2006/relationships/slide" Target="/ppt/slides/slide3.xml" Id="R5f39fa4427044683" /><Relationship Type="http://schemas.openxmlformats.org/officeDocument/2006/relationships/slide" Target="/ppt/slides/slide4.xml" Id="R0a6a2f7f5f774a66" /><Relationship Type="http://schemas.openxmlformats.org/officeDocument/2006/relationships/slide" Target="/ppt/slides/slide5.xml" Id="R45c0d27e3c964bb7" /><Relationship Type="http://schemas.openxmlformats.org/officeDocument/2006/relationships/slide" Target="/ppt/slides/slide6.xml" Id="R018bae15d5484b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f41f285a264a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a8b602b8f4547" /><Relationship Type="http://schemas.openxmlformats.org/officeDocument/2006/relationships/theme" Target="/ppt/slideMasters/theme/theme1.xml" Id="R99417a72bca341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0a8b602b8f45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237485f27342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f0e8e5c0c74e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d5e4b676c945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a62e8384c4f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f0644e8bec4d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3f56731e14e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SIGMA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SIGMA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SIGMA RØR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SIGMA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SIGMA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SIGMA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81 601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33 824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SIGMA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Orelund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3216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934 845 870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SIGMA RØR AS</a:t>
            </a:r>
          </a:p>
        </p:txBody>
      </p:sp>
    </p:spTree>
  </p:cSld>
  <p:clrMapOvr>
    <a:masterClrMapping xmlns:a="http://schemas.openxmlformats.org/drawingml/2006/main"/>
  </p:clrMapOvr>
</p:sld>
</file>