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59b86fee441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5ab419f3f4220"/>
  </p:sldMasterIdLst>
  <p:sldIdLst>
    <p:sldId xmlns:r="http://schemas.openxmlformats.org/officeDocument/2006/relationships" id="256" r:id="R8b0a3abf12b34c46"/>
    <p:sldId xmlns:r="http://schemas.openxmlformats.org/officeDocument/2006/relationships" id="257" r:id="R5d41781d0509473a"/>
    <p:sldId xmlns:r="http://schemas.openxmlformats.org/officeDocument/2006/relationships" id="258" r:id="Rb0bcbbea190f4a93"/>
    <p:sldId xmlns:r="http://schemas.openxmlformats.org/officeDocument/2006/relationships" id="259" r:id="R4b438e9dd37144b2"/>
    <p:sldId xmlns:r="http://schemas.openxmlformats.org/officeDocument/2006/relationships" id="260" r:id="Ra37209fbc14d4720"/>
    <p:sldId xmlns:r="http://schemas.openxmlformats.org/officeDocument/2006/relationships" id="261" r:id="R54651d6c51a54f6b"/>
    <p:sldId xmlns:r="http://schemas.openxmlformats.org/officeDocument/2006/relationships" id="262" r:id="Ra16a95725a09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5ab419f3f4220" /><Relationship Type="http://schemas.openxmlformats.org/officeDocument/2006/relationships/slide" Target="/ppt/slides/slide1.xml" Id="R8b0a3abf12b34c46" /><Relationship Type="http://schemas.openxmlformats.org/officeDocument/2006/relationships/slide" Target="/ppt/slides/slide2.xml" Id="R5d41781d0509473a" /><Relationship Type="http://schemas.openxmlformats.org/officeDocument/2006/relationships/slide" Target="/ppt/slides/slide3.xml" Id="Rb0bcbbea190f4a93" /><Relationship Type="http://schemas.openxmlformats.org/officeDocument/2006/relationships/slide" Target="/ppt/slides/slide4.xml" Id="R4b438e9dd37144b2" /><Relationship Type="http://schemas.openxmlformats.org/officeDocument/2006/relationships/slide" Target="/ppt/slides/slide5.xml" Id="Ra37209fbc14d4720" /><Relationship Type="http://schemas.openxmlformats.org/officeDocument/2006/relationships/slide" Target="/ppt/slides/slide6.xml" Id="R54651d6c51a54f6b" /><Relationship Type="http://schemas.openxmlformats.org/officeDocument/2006/relationships/slide" Target="/ppt/slides/slide7.xml" Id="Ra16a95725a09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5154d0f01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65c8bc3a54217" /><Relationship Type="http://schemas.openxmlformats.org/officeDocument/2006/relationships/theme" Target="/ppt/slideMasters/theme/theme1.xml" Id="R28c49cddd97843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b65c8bc3a542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3619a6740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cb6695bae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304e4253041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2be96c68042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b6e577bfc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3e08b270848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b85caa86541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HERSLETH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HERSLETH AS ble etablert [år] og holder til i Hølen.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604 622 091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25 399 524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9 122 065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96 303 247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513 353 354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HERSLETH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Hobølveien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1550 Hølen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934 633 539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AS</a:t>
            </a:r>
          </a:p>
        </p:txBody>
      </p:sp>
    </p:spTree>
  </p:cSld>
  <p:clrMapOvr>
    <a:masterClrMapping xmlns:a="http://schemas.openxmlformats.org/drawingml/2006/main"/>
  </p:clrMapOvr>
</p:sld>
</file>