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53fd92424b41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c2ccc5426140ef"/>
  </p:sldMasterIdLst>
  <p:sldIdLst>
    <p:sldId xmlns:r="http://schemas.openxmlformats.org/officeDocument/2006/relationships" id="256" r:id="R23ff0605f7be48f6"/>
    <p:sldId xmlns:r="http://schemas.openxmlformats.org/officeDocument/2006/relationships" id="257" r:id="R68a9575fde644e4f"/>
    <p:sldId xmlns:r="http://schemas.openxmlformats.org/officeDocument/2006/relationships" id="258" r:id="R9d87c4292a404721"/>
    <p:sldId xmlns:r="http://schemas.openxmlformats.org/officeDocument/2006/relationships" id="259" r:id="Rb31e0ab52a5b49e5"/>
    <p:sldId xmlns:r="http://schemas.openxmlformats.org/officeDocument/2006/relationships" id="260" r:id="Raa313925e17c4852"/>
    <p:sldId xmlns:r="http://schemas.openxmlformats.org/officeDocument/2006/relationships" id="261" r:id="Re68783dffef34081"/>
    <p:sldId xmlns:r="http://schemas.openxmlformats.org/officeDocument/2006/relationships" id="262" r:id="R3deb40ed6a7b40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2ccc5426140ef" /><Relationship Type="http://schemas.openxmlformats.org/officeDocument/2006/relationships/slide" Target="/ppt/slides/slide1.xml" Id="R23ff0605f7be48f6" /><Relationship Type="http://schemas.openxmlformats.org/officeDocument/2006/relationships/slide" Target="/ppt/slides/slide2.xml" Id="R68a9575fde644e4f" /><Relationship Type="http://schemas.openxmlformats.org/officeDocument/2006/relationships/slide" Target="/ppt/slides/slide3.xml" Id="R9d87c4292a404721" /><Relationship Type="http://schemas.openxmlformats.org/officeDocument/2006/relationships/slide" Target="/ppt/slides/slide4.xml" Id="Rb31e0ab52a5b49e5" /><Relationship Type="http://schemas.openxmlformats.org/officeDocument/2006/relationships/slide" Target="/ppt/slides/slide5.xml" Id="Raa313925e17c4852" /><Relationship Type="http://schemas.openxmlformats.org/officeDocument/2006/relationships/slide" Target="/ppt/slides/slide6.xml" Id="Re68783dffef34081" /><Relationship Type="http://schemas.openxmlformats.org/officeDocument/2006/relationships/slide" Target="/ppt/slides/slide7.xml" Id="R3deb40ed6a7b40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c38fc7fe746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7881f81fa4fb6" /><Relationship Type="http://schemas.openxmlformats.org/officeDocument/2006/relationships/theme" Target="/ppt/slideMasters/theme/theme1.xml" Id="R602c53ba7cfc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7881f81fa4f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489e1cc2c4a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a2a4eb43f40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e9c1c1ea04a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5ff8a1b0e43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eeb98626b4f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54fe57bda44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a81e3119346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VIEW PROCURATOR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VIEW PROCURATOR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72 967 115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9 478 669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7 606 297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25 547 081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NESS, RISAN &amp; PARTNERS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HJELPI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HUUSE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KKN INVESTMENT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VALDERHAUG TERJE INGE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JONSTANG OLE JOACHIM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934 560 892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