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e625e831f745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134966dd00c472c"/>
  </p:sldMasterIdLst>
  <p:sldIdLst>
    <p:sldId xmlns:r="http://schemas.openxmlformats.org/officeDocument/2006/relationships" id="256" r:id="R9931d93e4b264ddd"/>
    <p:sldId xmlns:r="http://schemas.openxmlformats.org/officeDocument/2006/relationships" id="257" r:id="Reacd4802e2fe483f"/>
    <p:sldId xmlns:r="http://schemas.openxmlformats.org/officeDocument/2006/relationships" id="258" r:id="Rdc941055cd114528"/>
    <p:sldId xmlns:r="http://schemas.openxmlformats.org/officeDocument/2006/relationships" id="259" r:id="Rd3168487a29a4787"/>
    <p:sldId xmlns:r="http://schemas.openxmlformats.org/officeDocument/2006/relationships" id="260" r:id="R254008bb989b41e8"/>
    <p:sldId xmlns:r="http://schemas.openxmlformats.org/officeDocument/2006/relationships" id="261" r:id="Re3e0998255a846d2"/>
    <p:sldId xmlns:r="http://schemas.openxmlformats.org/officeDocument/2006/relationships" id="262" r:id="R6453030a049546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34966dd00c472c" /><Relationship Type="http://schemas.openxmlformats.org/officeDocument/2006/relationships/slide" Target="/ppt/slides/slide1.xml" Id="R9931d93e4b264ddd" /><Relationship Type="http://schemas.openxmlformats.org/officeDocument/2006/relationships/slide" Target="/ppt/slides/slide2.xml" Id="Reacd4802e2fe483f" /><Relationship Type="http://schemas.openxmlformats.org/officeDocument/2006/relationships/slide" Target="/ppt/slides/slide3.xml" Id="Rdc941055cd114528" /><Relationship Type="http://schemas.openxmlformats.org/officeDocument/2006/relationships/slide" Target="/ppt/slides/slide4.xml" Id="Rd3168487a29a4787" /><Relationship Type="http://schemas.openxmlformats.org/officeDocument/2006/relationships/slide" Target="/ppt/slides/slide5.xml" Id="R254008bb989b41e8" /><Relationship Type="http://schemas.openxmlformats.org/officeDocument/2006/relationships/slide" Target="/ppt/slides/slide6.xml" Id="Re3e0998255a846d2" /><Relationship Type="http://schemas.openxmlformats.org/officeDocument/2006/relationships/slide" Target="/ppt/slides/slide7.xml" Id="R6453030a049546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f8addae6b945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d3f05b76b14027" /><Relationship Type="http://schemas.openxmlformats.org/officeDocument/2006/relationships/theme" Target="/ppt/slideMasters/theme/theme1.xml" Id="Ra8187fd3878f4e7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d3f05b76b140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3207b619224a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ff1929d1b6471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60251bcf0f42d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aa24ae26b0408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d15469d43441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1c33d10d4b449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7d83c7016a4e9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OLIKEN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OLIKEN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OLIKEN AS ble etablert [år] og holder til i Nesttun.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OLIKEN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OLIKEN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OLIKEN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−11 268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80 147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173 573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905 071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OLIKEN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INGERID HELLE SOLTVEDT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OLE-PETTER SOLTVEDT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OLIKEN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Hatlestadlia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5227 Nesttun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934 185 439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OLIKEN AS</a:t>
            </a:r>
          </a:p>
        </p:txBody>
      </p:sp>
    </p:spTree>
  </p:cSld>
  <p:clrMapOvr>
    <a:masterClrMapping xmlns:a="http://schemas.openxmlformats.org/drawingml/2006/main"/>
  </p:clrMapOvr>
</p:sld>
</file>