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af100f6c141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24a7456d147a0"/>
  </p:sldMasterIdLst>
  <p:sldIdLst>
    <p:sldId xmlns:r="http://schemas.openxmlformats.org/officeDocument/2006/relationships" id="256" r:id="R6ec4c31d3fa947a9"/>
    <p:sldId xmlns:r="http://schemas.openxmlformats.org/officeDocument/2006/relationships" id="257" r:id="R1ee383197e054ea1"/>
    <p:sldId xmlns:r="http://schemas.openxmlformats.org/officeDocument/2006/relationships" id="258" r:id="R3deb9ab893e240f4"/>
    <p:sldId xmlns:r="http://schemas.openxmlformats.org/officeDocument/2006/relationships" id="259" r:id="Ra0b15a1944644964"/>
    <p:sldId xmlns:r="http://schemas.openxmlformats.org/officeDocument/2006/relationships" id="260" r:id="Rf29c24e2f7504c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24a7456d147a0" /><Relationship Type="http://schemas.openxmlformats.org/officeDocument/2006/relationships/slide" Target="/ppt/slides/slide1.xml" Id="R6ec4c31d3fa947a9" /><Relationship Type="http://schemas.openxmlformats.org/officeDocument/2006/relationships/slide" Target="/ppt/slides/slide2.xml" Id="R1ee383197e054ea1" /><Relationship Type="http://schemas.openxmlformats.org/officeDocument/2006/relationships/slide" Target="/ppt/slides/slide3.xml" Id="R3deb9ab893e240f4" /><Relationship Type="http://schemas.openxmlformats.org/officeDocument/2006/relationships/slide" Target="/ppt/slides/slide4.xml" Id="Ra0b15a1944644964" /><Relationship Type="http://schemas.openxmlformats.org/officeDocument/2006/relationships/slide" Target="/ppt/slides/slide5.xml" Id="Rf29c24e2f7504c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555b1479a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571ca4c84755" /><Relationship Type="http://schemas.openxmlformats.org/officeDocument/2006/relationships/theme" Target="/ppt/slideMasters/theme/theme1.xml" Id="R43652a30d8e44b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3571ca4c8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06b79102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241d11af4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3eaf79025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41608998d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1a255115e4b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THOMAS W. PETTERSEN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THOMAS W. PETTERSEN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933 972 747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