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6889f49f7c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38c608438c4303"/>
  </p:sldMasterIdLst>
  <p:sldIdLst>
    <p:sldId xmlns:r="http://schemas.openxmlformats.org/officeDocument/2006/relationships" id="256" r:id="R6ffc00b522514506"/>
    <p:sldId xmlns:r="http://schemas.openxmlformats.org/officeDocument/2006/relationships" id="257" r:id="Rfe96c8331f444107"/>
    <p:sldId xmlns:r="http://schemas.openxmlformats.org/officeDocument/2006/relationships" id="258" r:id="R369181b3f6354f50"/>
    <p:sldId xmlns:r="http://schemas.openxmlformats.org/officeDocument/2006/relationships" id="259" r:id="R6c7ea7f45b2d49e8"/>
    <p:sldId xmlns:r="http://schemas.openxmlformats.org/officeDocument/2006/relationships" id="260" r:id="R27b1d200cfee4e65"/>
    <p:sldId xmlns:r="http://schemas.openxmlformats.org/officeDocument/2006/relationships" id="261" r:id="R1ffebbd9d4e941d7"/>
    <p:sldId xmlns:r="http://schemas.openxmlformats.org/officeDocument/2006/relationships" id="262" r:id="Ra92fc3394a38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8c608438c4303" /><Relationship Type="http://schemas.openxmlformats.org/officeDocument/2006/relationships/slide" Target="/ppt/slides/slide1.xml" Id="R6ffc00b522514506" /><Relationship Type="http://schemas.openxmlformats.org/officeDocument/2006/relationships/slide" Target="/ppt/slides/slide2.xml" Id="Rfe96c8331f444107" /><Relationship Type="http://schemas.openxmlformats.org/officeDocument/2006/relationships/slide" Target="/ppt/slides/slide3.xml" Id="R369181b3f6354f50" /><Relationship Type="http://schemas.openxmlformats.org/officeDocument/2006/relationships/slide" Target="/ppt/slides/slide4.xml" Id="R6c7ea7f45b2d49e8" /><Relationship Type="http://schemas.openxmlformats.org/officeDocument/2006/relationships/slide" Target="/ppt/slides/slide5.xml" Id="R27b1d200cfee4e65" /><Relationship Type="http://schemas.openxmlformats.org/officeDocument/2006/relationships/slide" Target="/ppt/slides/slide6.xml" Id="R1ffebbd9d4e941d7" /><Relationship Type="http://schemas.openxmlformats.org/officeDocument/2006/relationships/slide" Target="/ppt/slides/slide7.xml" Id="Ra92fc3394a38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e8748cf414f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5d2082dfa4b83" /><Relationship Type="http://schemas.openxmlformats.org/officeDocument/2006/relationships/theme" Target="/ppt/slideMasters/theme/theme1.xml" Id="R258e307b70ec4a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5d2082dfa4b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f132f7dda4f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144b108ca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cd20997304d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6a58ea6cb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98ad86c8a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049c9610c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278279764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ØSTBYE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ØSTBYE INVEST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ØSTBYE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ZANE ROZITE ØSTBYE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933 697 495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