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4faf45bac4f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4be980ce4a49fe"/>
  </p:sldMasterIdLst>
  <p:sldIdLst>
    <p:sldId xmlns:r="http://schemas.openxmlformats.org/officeDocument/2006/relationships" id="256" r:id="R24cf199fc7eb4dab"/>
    <p:sldId xmlns:r="http://schemas.openxmlformats.org/officeDocument/2006/relationships" id="257" r:id="R1a683b838f9940ba"/>
    <p:sldId xmlns:r="http://schemas.openxmlformats.org/officeDocument/2006/relationships" id="258" r:id="R873f98b47ad14a46"/>
    <p:sldId xmlns:r="http://schemas.openxmlformats.org/officeDocument/2006/relationships" id="259" r:id="Rf129f89acbbc4075"/>
    <p:sldId xmlns:r="http://schemas.openxmlformats.org/officeDocument/2006/relationships" id="260" r:id="R0f721a4a4df04ff1"/>
    <p:sldId xmlns:r="http://schemas.openxmlformats.org/officeDocument/2006/relationships" id="261" r:id="R3a2402a2eb9f4144"/>
    <p:sldId xmlns:r="http://schemas.openxmlformats.org/officeDocument/2006/relationships" id="262" r:id="Rf9bb0064e713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be980ce4a49fe" /><Relationship Type="http://schemas.openxmlformats.org/officeDocument/2006/relationships/slide" Target="/ppt/slides/slide1.xml" Id="R24cf199fc7eb4dab" /><Relationship Type="http://schemas.openxmlformats.org/officeDocument/2006/relationships/slide" Target="/ppt/slides/slide2.xml" Id="R1a683b838f9940ba" /><Relationship Type="http://schemas.openxmlformats.org/officeDocument/2006/relationships/slide" Target="/ppt/slides/slide3.xml" Id="R873f98b47ad14a46" /><Relationship Type="http://schemas.openxmlformats.org/officeDocument/2006/relationships/slide" Target="/ppt/slides/slide4.xml" Id="Rf129f89acbbc4075" /><Relationship Type="http://schemas.openxmlformats.org/officeDocument/2006/relationships/slide" Target="/ppt/slides/slide5.xml" Id="R0f721a4a4df04ff1" /><Relationship Type="http://schemas.openxmlformats.org/officeDocument/2006/relationships/slide" Target="/ppt/slides/slide6.xml" Id="R3a2402a2eb9f4144" /><Relationship Type="http://schemas.openxmlformats.org/officeDocument/2006/relationships/slide" Target="/ppt/slides/slide7.xml" Id="Rf9bb0064e713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b08bed174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3df0fadf74dca" /><Relationship Type="http://schemas.openxmlformats.org/officeDocument/2006/relationships/theme" Target="/ppt/slideMasters/theme/theme1.xml" Id="R3615c5209d98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f3df0fadf7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b9b4f1f16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65c87a1e0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172ae9be1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d15ed057346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08661c6924f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4b25bc21a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26d8adde1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DUQUESA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DUQUESA HOLDING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555 425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