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83cc139411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8ccf3b82d4a0e"/>
  </p:sldMasterIdLst>
  <p:sldIdLst>
    <p:sldId xmlns:r="http://schemas.openxmlformats.org/officeDocument/2006/relationships" id="256" r:id="Rdcbd150e52fb4592"/>
    <p:sldId xmlns:r="http://schemas.openxmlformats.org/officeDocument/2006/relationships" id="257" r:id="R22ce32acf46b4187"/>
    <p:sldId xmlns:r="http://schemas.openxmlformats.org/officeDocument/2006/relationships" id="258" r:id="Re3fcefa54faf416a"/>
    <p:sldId xmlns:r="http://schemas.openxmlformats.org/officeDocument/2006/relationships" id="259" r:id="R0a9350bd26c7472a"/>
    <p:sldId xmlns:r="http://schemas.openxmlformats.org/officeDocument/2006/relationships" id="260" r:id="R526a354927ab495a"/>
    <p:sldId xmlns:r="http://schemas.openxmlformats.org/officeDocument/2006/relationships" id="261" r:id="Rdf36441244644ab0"/>
    <p:sldId xmlns:r="http://schemas.openxmlformats.org/officeDocument/2006/relationships" id="262" r:id="R38fcc385041f4d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8ccf3b82d4a0e" /><Relationship Type="http://schemas.openxmlformats.org/officeDocument/2006/relationships/slide" Target="/ppt/slides/slide1.xml" Id="Rdcbd150e52fb4592" /><Relationship Type="http://schemas.openxmlformats.org/officeDocument/2006/relationships/slide" Target="/ppt/slides/slide2.xml" Id="R22ce32acf46b4187" /><Relationship Type="http://schemas.openxmlformats.org/officeDocument/2006/relationships/slide" Target="/ppt/slides/slide3.xml" Id="Re3fcefa54faf416a" /><Relationship Type="http://schemas.openxmlformats.org/officeDocument/2006/relationships/slide" Target="/ppt/slides/slide4.xml" Id="R0a9350bd26c7472a" /><Relationship Type="http://schemas.openxmlformats.org/officeDocument/2006/relationships/slide" Target="/ppt/slides/slide5.xml" Id="R526a354927ab495a" /><Relationship Type="http://schemas.openxmlformats.org/officeDocument/2006/relationships/slide" Target="/ppt/slides/slide6.xml" Id="Rdf36441244644ab0" /><Relationship Type="http://schemas.openxmlformats.org/officeDocument/2006/relationships/slide" Target="/ppt/slides/slide7.xml" Id="R38fcc385041f4d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671bfa41844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ba5d87fac4ad4" /><Relationship Type="http://schemas.openxmlformats.org/officeDocument/2006/relationships/theme" Target="/ppt/slideMasters/theme/theme1.xml" Id="Ree7d5704913f45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ba5d87fac4a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2bffb9e0d41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35d4a28f44f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6591b534545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40f20e5a6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60a1cbb7d4f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91ef06c5147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91f4fdeb248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DUQUESA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DUQUESA HOLDING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556 647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555 425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LIMA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