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c835d3e09141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66159e37204210"/>
  </p:sldMasterIdLst>
  <p:sldIdLst>
    <p:sldId xmlns:r="http://schemas.openxmlformats.org/officeDocument/2006/relationships" id="256" r:id="R8e8cf7900bec40f3"/>
    <p:sldId xmlns:r="http://schemas.openxmlformats.org/officeDocument/2006/relationships" id="257" r:id="R996375674c2f47b5"/>
    <p:sldId xmlns:r="http://schemas.openxmlformats.org/officeDocument/2006/relationships" id="258" r:id="R5441180bc9e64260"/>
    <p:sldId xmlns:r="http://schemas.openxmlformats.org/officeDocument/2006/relationships" id="259" r:id="R3ef4c8b16a184c0e"/>
    <p:sldId xmlns:r="http://schemas.openxmlformats.org/officeDocument/2006/relationships" id="260" r:id="Rf5b8ceaaa1964b12"/>
    <p:sldId xmlns:r="http://schemas.openxmlformats.org/officeDocument/2006/relationships" id="261" r:id="Rbf11c9cbab274a7b"/>
    <p:sldId xmlns:r="http://schemas.openxmlformats.org/officeDocument/2006/relationships" id="262" r:id="Rbd8757c2247b45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66159e37204210" /><Relationship Type="http://schemas.openxmlformats.org/officeDocument/2006/relationships/slide" Target="/ppt/slides/slide1.xml" Id="R8e8cf7900bec40f3" /><Relationship Type="http://schemas.openxmlformats.org/officeDocument/2006/relationships/slide" Target="/ppt/slides/slide2.xml" Id="R996375674c2f47b5" /><Relationship Type="http://schemas.openxmlformats.org/officeDocument/2006/relationships/slide" Target="/ppt/slides/slide3.xml" Id="R5441180bc9e64260" /><Relationship Type="http://schemas.openxmlformats.org/officeDocument/2006/relationships/slide" Target="/ppt/slides/slide4.xml" Id="R3ef4c8b16a184c0e" /><Relationship Type="http://schemas.openxmlformats.org/officeDocument/2006/relationships/slide" Target="/ppt/slides/slide5.xml" Id="Rf5b8ceaaa1964b12" /><Relationship Type="http://schemas.openxmlformats.org/officeDocument/2006/relationships/slide" Target="/ppt/slides/slide6.xml" Id="Rbf11c9cbab274a7b" /><Relationship Type="http://schemas.openxmlformats.org/officeDocument/2006/relationships/slide" Target="/ppt/slides/slide7.xml" Id="Rbd8757c2247b45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cfc36b814041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4bb742cce64b00" /><Relationship Type="http://schemas.openxmlformats.org/officeDocument/2006/relationships/theme" Target="/ppt/slideMasters/theme/theme1.xml" Id="R59d27f06f0ee435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84bb742cce64b0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05244227e2455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f251ce50bc49c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fc256a84204f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1fba0fc4484c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c914b8b275400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9e238f58f4485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48f24df49a4c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ØSTREM KAPITAL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ØSTREM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ØSTREM KAPITAL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ØSTREM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ØSTREM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ØSTREM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−2 710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−6 525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15 499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122 171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ØSTREM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KVINNESLAND ØSTREM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ØSTREM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Eskelandssvingene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4028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933 469 735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ØSTREM KAPITAL AS</a:t>
            </a:r>
          </a:p>
        </p:txBody>
      </p:sp>
    </p:spTree>
  </p:cSld>
  <p:clrMapOvr>
    <a:masterClrMapping xmlns:a="http://schemas.openxmlformats.org/drawingml/2006/main"/>
  </p:clrMapOvr>
</p:sld>
</file>