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13c3c810004e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82d49300b4320"/>
  </p:sldMasterIdLst>
  <p:sldIdLst>
    <p:sldId xmlns:r="http://schemas.openxmlformats.org/officeDocument/2006/relationships" id="256" r:id="R50a74c90ff1540bf"/>
    <p:sldId xmlns:r="http://schemas.openxmlformats.org/officeDocument/2006/relationships" id="257" r:id="R4badf54dc07d4140"/>
    <p:sldId xmlns:r="http://schemas.openxmlformats.org/officeDocument/2006/relationships" id="258" r:id="R5322cc83a8754404"/>
    <p:sldId xmlns:r="http://schemas.openxmlformats.org/officeDocument/2006/relationships" id="259" r:id="R86a887f02f7d478f"/>
    <p:sldId xmlns:r="http://schemas.openxmlformats.org/officeDocument/2006/relationships" id="260" r:id="R06ae54b3016c4b89"/>
    <p:sldId xmlns:r="http://schemas.openxmlformats.org/officeDocument/2006/relationships" id="261" r:id="R12527dd825d14610"/>
    <p:sldId xmlns:r="http://schemas.openxmlformats.org/officeDocument/2006/relationships" id="262" r:id="Raa3d150a5ae0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82d49300b4320" /><Relationship Type="http://schemas.openxmlformats.org/officeDocument/2006/relationships/slide" Target="/ppt/slides/slide1.xml" Id="R50a74c90ff1540bf" /><Relationship Type="http://schemas.openxmlformats.org/officeDocument/2006/relationships/slide" Target="/ppt/slides/slide2.xml" Id="R4badf54dc07d4140" /><Relationship Type="http://schemas.openxmlformats.org/officeDocument/2006/relationships/slide" Target="/ppt/slides/slide3.xml" Id="R5322cc83a8754404" /><Relationship Type="http://schemas.openxmlformats.org/officeDocument/2006/relationships/slide" Target="/ppt/slides/slide4.xml" Id="R86a887f02f7d478f" /><Relationship Type="http://schemas.openxmlformats.org/officeDocument/2006/relationships/slide" Target="/ppt/slides/slide5.xml" Id="R06ae54b3016c4b89" /><Relationship Type="http://schemas.openxmlformats.org/officeDocument/2006/relationships/slide" Target="/ppt/slides/slide6.xml" Id="R12527dd825d14610" /><Relationship Type="http://schemas.openxmlformats.org/officeDocument/2006/relationships/slide" Target="/ppt/slides/slide7.xml" Id="Raa3d150a5ae0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9ad56fba3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7588206ba4076" /><Relationship Type="http://schemas.openxmlformats.org/officeDocument/2006/relationships/theme" Target="/ppt/slideMasters/theme/theme1.xml" Id="R563610eea154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27588206ba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37c26e37149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e26aff9d14e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275d79b6342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c1b78e90b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b68ad6af143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99f55f6fe46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b45e8255c4e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SIGVE ÅDALEN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ÅDALEN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473 282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2 886 761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ÅDALEN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Trøskenveien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1708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933 337 367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