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aa2a5fe0a442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e1e20353344a6d"/>
  </p:sldMasterIdLst>
  <p:sldIdLst>
    <p:sldId xmlns:r="http://schemas.openxmlformats.org/officeDocument/2006/relationships" id="256" r:id="Re5b38303feb14a2a"/>
    <p:sldId xmlns:r="http://schemas.openxmlformats.org/officeDocument/2006/relationships" id="257" r:id="Rcce0e24fdd504845"/>
    <p:sldId xmlns:r="http://schemas.openxmlformats.org/officeDocument/2006/relationships" id="258" r:id="R58216b78a5ec400a"/>
    <p:sldId xmlns:r="http://schemas.openxmlformats.org/officeDocument/2006/relationships" id="259" r:id="R981a0d2767f34404"/>
    <p:sldId xmlns:r="http://schemas.openxmlformats.org/officeDocument/2006/relationships" id="260" r:id="R4641f6d37ea3431d"/>
    <p:sldId xmlns:r="http://schemas.openxmlformats.org/officeDocument/2006/relationships" id="261" r:id="R6e7347098b524179"/>
    <p:sldId xmlns:r="http://schemas.openxmlformats.org/officeDocument/2006/relationships" id="262" r:id="Rc61b554b3e954b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e1e20353344a6d" /><Relationship Type="http://schemas.openxmlformats.org/officeDocument/2006/relationships/slide" Target="/ppt/slides/slide1.xml" Id="Re5b38303feb14a2a" /><Relationship Type="http://schemas.openxmlformats.org/officeDocument/2006/relationships/slide" Target="/ppt/slides/slide2.xml" Id="Rcce0e24fdd504845" /><Relationship Type="http://schemas.openxmlformats.org/officeDocument/2006/relationships/slide" Target="/ppt/slides/slide3.xml" Id="R58216b78a5ec400a" /><Relationship Type="http://schemas.openxmlformats.org/officeDocument/2006/relationships/slide" Target="/ppt/slides/slide4.xml" Id="R981a0d2767f34404" /><Relationship Type="http://schemas.openxmlformats.org/officeDocument/2006/relationships/slide" Target="/ppt/slides/slide5.xml" Id="R4641f6d37ea3431d" /><Relationship Type="http://schemas.openxmlformats.org/officeDocument/2006/relationships/slide" Target="/ppt/slides/slide6.xml" Id="R6e7347098b524179" /><Relationship Type="http://schemas.openxmlformats.org/officeDocument/2006/relationships/slide" Target="/ppt/slides/slide7.xml" Id="Rc61b554b3e954b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8ef7049a8c43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733a567fb5489c" /><Relationship Type="http://schemas.openxmlformats.org/officeDocument/2006/relationships/theme" Target="/ppt/slideMasters/theme/theme1.xml" Id="R1c547111f2354d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733a567fb548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8f3a648f64c4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a422a852034b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55a6739404a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fc5ed638ed4b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abe9f06384f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f09eb4bd74d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b435b539aa48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HHV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HHV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790 159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HERMANDSEN VEIBERG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Greverudveien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933 185 621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HHV AS</a:t>
            </a:r>
          </a:p>
        </p:txBody>
      </p:sp>
    </p:spTree>
  </p:cSld>
  <p:clrMapOvr>
    <a:masterClrMapping xmlns:a="http://schemas.openxmlformats.org/drawingml/2006/main"/>
  </p:clrMapOvr>
</p:sld>
</file>