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74d6d645443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0e9409245144e1"/>
  </p:sldMasterIdLst>
  <p:sldIdLst>
    <p:sldId xmlns:r="http://schemas.openxmlformats.org/officeDocument/2006/relationships" id="256" r:id="R9e4797437fee4e51"/>
    <p:sldId xmlns:r="http://schemas.openxmlformats.org/officeDocument/2006/relationships" id="257" r:id="R0190b7c58b924e21"/>
    <p:sldId xmlns:r="http://schemas.openxmlformats.org/officeDocument/2006/relationships" id="258" r:id="R896f22516d8a480e"/>
    <p:sldId xmlns:r="http://schemas.openxmlformats.org/officeDocument/2006/relationships" id="259" r:id="R0c0befe2658b47ff"/>
    <p:sldId xmlns:r="http://schemas.openxmlformats.org/officeDocument/2006/relationships" id="260" r:id="Rad76bb7fdbd24b36"/>
    <p:sldId xmlns:r="http://schemas.openxmlformats.org/officeDocument/2006/relationships" id="261" r:id="R5887881fa7c14485"/>
    <p:sldId xmlns:r="http://schemas.openxmlformats.org/officeDocument/2006/relationships" id="262" r:id="R692b2e1522d542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e9409245144e1" /><Relationship Type="http://schemas.openxmlformats.org/officeDocument/2006/relationships/slide" Target="/ppt/slides/slide1.xml" Id="R9e4797437fee4e51" /><Relationship Type="http://schemas.openxmlformats.org/officeDocument/2006/relationships/slide" Target="/ppt/slides/slide2.xml" Id="R0190b7c58b924e21" /><Relationship Type="http://schemas.openxmlformats.org/officeDocument/2006/relationships/slide" Target="/ppt/slides/slide3.xml" Id="R896f22516d8a480e" /><Relationship Type="http://schemas.openxmlformats.org/officeDocument/2006/relationships/slide" Target="/ppt/slides/slide4.xml" Id="R0c0befe2658b47ff" /><Relationship Type="http://schemas.openxmlformats.org/officeDocument/2006/relationships/slide" Target="/ppt/slides/slide5.xml" Id="Rad76bb7fdbd24b36" /><Relationship Type="http://schemas.openxmlformats.org/officeDocument/2006/relationships/slide" Target="/ppt/slides/slide6.xml" Id="R5887881fa7c14485" /><Relationship Type="http://schemas.openxmlformats.org/officeDocument/2006/relationships/slide" Target="/ppt/slides/slide7.xml" Id="R692b2e1522d542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2e557c420741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c0354d2ef4361" /><Relationship Type="http://schemas.openxmlformats.org/officeDocument/2006/relationships/theme" Target="/ppt/slideMasters/theme/theme1.xml" Id="R0e3f4bfe0bbc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ac0354d2ef43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27082c2384a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5867ba59347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d1944f0d04c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d126ca2dd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b130d07594c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6adb3ae8849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f931aeb2642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TEAM MODELLER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TEAM MODELLER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9 895 039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745 494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611 311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2 497 015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4 518 091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ØVREBØ EIVOR  –  81,7 %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SYSE-SENDER MAISEN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HANSON MARIANNE CECILIE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 Juels gate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55 88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team@teammodels.no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933 119 262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MODELLER AS</a:t>
            </a:r>
          </a:p>
        </p:txBody>
      </p:sp>
    </p:spTree>
  </p:cSld>
  <p:clrMapOvr>
    <a:masterClrMapping xmlns:a="http://schemas.openxmlformats.org/drawingml/2006/main"/>
  </p:clrMapOvr>
</p:sld>
</file>