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b18f5c3cc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9b7296cf147e9"/>
  </p:sldMasterIdLst>
  <p:sldIdLst>
    <p:sldId xmlns:r="http://schemas.openxmlformats.org/officeDocument/2006/relationships" id="256" r:id="R7b0c5c7ad82c44d8"/>
    <p:sldId xmlns:r="http://schemas.openxmlformats.org/officeDocument/2006/relationships" id="257" r:id="Rd73ae5af79f44b46"/>
    <p:sldId xmlns:r="http://schemas.openxmlformats.org/officeDocument/2006/relationships" id="258" r:id="R138d933aa2104fdc"/>
    <p:sldId xmlns:r="http://schemas.openxmlformats.org/officeDocument/2006/relationships" id="259" r:id="R2b1ab87b59294c7e"/>
    <p:sldId xmlns:r="http://schemas.openxmlformats.org/officeDocument/2006/relationships" id="260" r:id="R36a152863f904ac4"/>
    <p:sldId xmlns:r="http://schemas.openxmlformats.org/officeDocument/2006/relationships" id="261" r:id="R0380a86a3b0f4625"/>
    <p:sldId xmlns:r="http://schemas.openxmlformats.org/officeDocument/2006/relationships" id="262" r:id="Rd9fca062572f46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9b7296cf147e9" /><Relationship Type="http://schemas.openxmlformats.org/officeDocument/2006/relationships/slide" Target="/ppt/slides/slide1.xml" Id="R7b0c5c7ad82c44d8" /><Relationship Type="http://schemas.openxmlformats.org/officeDocument/2006/relationships/slide" Target="/ppt/slides/slide2.xml" Id="Rd73ae5af79f44b46" /><Relationship Type="http://schemas.openxmlformats.org/officeDocument/2006/relationships/slide" Target="/ppt/slides/slide3.xml" Id="R138d933aa2104fdc" /><Relationship Type="http://schemas.openxmlformats.org/officeDocument/2006/relationships/slide" Target="/ppt/slides/slide4.xml" Id="R2b1ab87b59294c7e" /><Relationship Type="http://schemas.openxmlformats.org/officeDocument/2006/relationships/slide" Target="/ppt/slides/slide5.xml" Id="R36a152863f904ac4" /><Relationship Type="http://schemas.openxmlformats.org/officeDocument/2006/relationships/slide" Target="/ppt/slides/slide6.xml" Id="R0380a86a3b0f4625" /><Relationship Type="http://schemas.openxmlformats.org/officeDocument/2006/relationships/slide" Target="/ppt/slides/slide7.xml" Id="Rd9fca062572f46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2e69305f9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fc7d4a6e4e34" /><Relationship Type="http://schemas.openxmlformats.org/officeDocument/2006/relationships/theme" Target="/ppt/slideMasters/theme/theme1.xml" Id="Re4cdc329d81d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7fc7d4a6e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8d7e4f28a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e85d7d791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e145e219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de8eb939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6a861103a45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07e8341d3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f3b5e0a81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BRENNE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12 494 482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15 145 755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KENNETH BRENNE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GAUPHOLM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933 039 986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 AS</a:t>
            </a:r>
          </a:p>
        </p:txBody>
      </p:sp>
    </p:spTree>
  </p:cSld>
  <p:clrMapOvr>
    <a:masterClrMapping xmlns:a="http://schemas.openxmlformats.org/drawingml/2006/main"/>
  </p:clrMapOvr>
</p:sld>
</file>