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8f392c6d7d4c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6dd6a732f54962"/>
  </p:sldMasterIdLst>
  <p:sldIdLst>
    <p:sldId xmlns:r="http://schemas.openxmlformats.org/officeDocument/2006/relationships" id="256" r:id="Re9fbfa02524f4579"/>
    <p:sldId xmlns:r="http://schemas.openxmlformats.org/officeDocument/2006/relationships" id="257" r:id="R60144a7191294248"/>
    <p:sldId xmlns:r="http://schemas.openxmlformats.org/officeDocument/2006/relationships" id="258" r:id="R167bcf581f0b4bf6"/>
    <p:sldId xmlns:r="http://schemas.openxmlformats.org/officeDocument/2006/relationships" id="259" r:id="R0a27d3d4faf84a48"/>
    <p:sldId xmlns:r="http://schemas.openxmlformats.org/officeDocument/2006/relationships" id="260" r:id="R95558061359d440c"/>
    <p:sldId xmlns:r="http://schemas.openxmlformats.org/officeDocument/2006/relationships" id="261" r:id="Rd2c621b71fbf4a12"/>
    <p:sldId xmlns:r="http://schemas.openxmlformats.org/officeDocument/2006/relationships" id="262" r:id="Raf07dbf659ec41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6dd6a732f54962" /><Relationship Type="http://schemas.openxmlformats.org/officeDocument/2006/relationships/slide" Target="/ppt/slides/slide1.xml" Id="Re9fbfa02524f4579" /><Relationship Type="http://schemas.openxmlformats.org/officeDocument/2006/relationships/slide" Target="/ppt/slides/slide2.xml" Id="R60144a7191294248" /><Relationship Type="http://schemas.openxmlformats.org/officeDocument/2006/relationships/slide" Target="/ppt/slides/slide3.xml" Id="R167bcf581f0b4bf6" /><Relationship Type="http://schemas.openxmlformats.org/officeDocument/2006/relationships/slide" Target="/ppt/slides/slide4.xml" Id="R0a27d3d4faf84a48" /><Relationship Type="http://schemas.openxmlformats.org/officeDocument/2006/relationships/slide" Target="/ppt/slides/slide5.xml" Id="R95558061359d440c" /><Relationship Type="http://schemas.openxmlformats.org/officeDocument/2006/relationships/slide" Target="/ppt/slides/slide6.xml" Id="Rd2c621b71fbf4a12" /><Relationship Type="http://schemas.openxmlformats.org/officeDocument/2006/relationships/slide" Target="/ppt/slides/slide7.xml" Id="Raf07dbf659ec41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ca6b1245794f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4d3b2bde04afd" /><Relationship Type="http://schemas.openxmlformats.org/officeDocument/2006/relationships/theme" Target="/ppt/slideMasters/theme/theme1.xml" Id="Rdec7c4f6028742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b4d3b2bde04a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c09efbb5646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abbc57a2d4c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1c2f31ba74e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eb1f058d341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564ce818b40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2b59f9bf34a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f0f2e356349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GAC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GAC NORWAY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174 421 321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9 245 527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7 140 013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14 305 130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152 448 957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GULF AGENCY COMPANY (HOLDINGS) BV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Bontelabo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norway@gac.com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932 988 607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