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d14f5eccb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65179efa4640cd"/>
  </p:sldMasterIdLst>
  <p:sldIdLst>
    <p:sldId xmlns:r="http://schemas.openxmlformats.org/officeDocument/2006/relationships" id="256" r:id="R3e558d2b8f804c7f"/>
    <p:sldId xmlns:r="http://schemas.openxmlformats.org/officeDocument/2006/relationships" id="257" r:id="R938384d56dc940f7"/>
    <p:sldId xmlns:r="http://schemas.openxmlformats.org/officeDocument/2006/relationships" id="258" r:id="R0d091e810f664ca8"/>
    <p:sldId xmlns:r="http://schemas.openxmlformats.org/officeDocument/2006/relationships" id="259" r:id="R899b39be57e54a9f"/>
    <p:sldId xmlns:r="http://schemas.openxmlformats.org/officeDocument/2006/relationships" id="260" r:id="Ra94c09d3396641ce"/>
    <p:sldId xmlns:r="http://schemas.openxmlformats.org/officeDocument/2006/relationships" id="261" r:id="R8ecf47b2e36b4f99"/>
    <p:sldId xmlns:r="http://schemas.openxmlformats.org/officeDocument/2006/relationships" id="262" r:id="Rf560a489c203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5179efa4640cd" /><Relationship Type="http://schemas.openxmlformats.org/officeDocument/2006/relationships/slide" Target="/ppt/slides/slide1.xml" Id="R3e558d2b8f804c7f" /><Relationship Type="http://schemas.openxmlformats.org/officeDocument/2006/relationships/slide" Target="/ppt/slides/slide2.xml" Id="R938384d56dc940f7" /><Relationship Type="http://schemas.openxmlformats.org/officeDocument/2006/relationships/slide" Target="/ppt/slides/slide3.xml" Id="R0d091e810f664ca8" /><Relationship Type="http://schemas.openxmlformats.org/officeDocument/2006/relationships/slide" Target="/ppt/slides/slide4.xml" Id="R899b39be57e54a9f" /><Relationship Type="http://schemas.openxmlformats.org/officeDocument/2006/relationships/slide" Target="/ppt/slides/slide5.xml" Id="Ra94c09d3396641ce" /><Relationship Type="http://schemas.openxmlformats.org/officeDocument/2006/relationships/slide" Target="/ppt/slides/slide6.xml" Id="R8ecf47b2e36b4f99" /><Relationship Type="http://schemas.openxmlformats.org/officeDocument/2006/relationships/slide" Target="/ppt/slides/slide7.xml" Id="Rf560a489c203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4d859a0bf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bf2cec72d4565" /><Relationship Type="http://schemas.openxmlformats.org/officeDocument/2006/relationships/theme" Target="/ppt/slideMasters/theme/theme1.xml" Id="R90b4b19e6de0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bf2cec72d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d20ca7c4a44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4517b546146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cda836f2f49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08cf94639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c6065d3f9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cccbaba9c46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d308cfabc4c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352 839 020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357 924 457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