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b92d96e52c4d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3edf29228b4b58"/>
  </p:sldMasterIdLst>
  <p:sldIdLst>
    <p:sldId xmlns:r="http://schemas.openxmlformats.org/officeDocument/2006/relationships" id="256" r:id="R894642fa40b04c32"/>
    <p:sldId xmlns:r="http://schemas.openxmlformats.org/officeDocument/2006/relationships" id="257" r:id="R8afaaa37d89c46af"/>
    <p:sldId xmlns:r="http://schemas.openxmlformats.org/officeDocument/2006/relationships" id="258" r:id="R5d9285a7fbe2470d"/>
    <p:sldId xmlns:r="http://schemas.openxmlformats.org/officeDocument/2006/relationships" id="259" r:id="R3929fe0613da42f8"/>
    <p:sldId xmlns:r="http://schemas.openxmlformats.org/officeDocument/2006/relationships" id="260" r:id="Re5fd507343844279"/>
    <p:sldId xmlns:r="http://schemas.openxmlformats.org/officeDocument/2006/relationships" id="261" r:id="R3929b6d0cfc446c6"/>
    <p:sldId xmlns:r="http://schemas.openxmlformats.org/officeDocument/2006/relationships" id="262" r:id="Ra37ec6dcf26c48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3edf29228b4b58" /><Relationship Type="http://schemas.openxmlformats.org/officeDocument/2006/relationships/slide" Target="/ppt/slides/slide1.xml" Id="R894642fa40b04c32" /><Relationship Type="http://schemas.openxmlformats.org/officeDocument/2006/relationships/slide" Target="/ppt/slides/slide2.xml" Id="R8afaaa37d89c46af" /><Relationship Type="http://schemas.openxmlformats.org/officeDocument/2006/relationships/slide" Target="/ppt/slides/slide3.xml" Id="R5d9285a7fbe2470d" /><Relationship Type="http://schemas.openxmlformats.org/officeDocument/2006/relationships/slide" Target="/ppt/slides/slide4.xml" Id="R3929fe0613da42f8" /><Relationship Type="http://schemas.openxmlformats.org/officeDocument/2006/relationships/slide" Target="/ppt/slides/slide5.xml" Id="Re5fd507343844279" /><Relationship Type="http://schemas.openxmlformats.org/officeDocument/2006/relationships/slide" Target="/ppt/slides/slide6.xml" Id="R3929b6d0cfc446c6" /><Relationship Type="http://schemas.openxmlformats.org/officeDocument/2006/relationships/slide" Target="/ppt/slides/slide7.xml" Id="Ra37ec6dcf26c48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f161e719ae47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a876c13b844f9" /><Relationship Type="http://schemas.openxmlformats.org/officeDocument/2006/relationships/theme" Target="/ppt/slideMasters/theme/theme1.xml" Id="Rbf71249eab7949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ca876c13b844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9810d9d404c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cba47f8c04f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37e0a7f834e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52381ee4944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0ad7350534c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bfaeaa14d40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884b55da84f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HOVDEDALEN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HOVDEDALEN HOLDING AS ble etablert [år] og holder til i Høvåg.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ØYVIND TØNNESSEN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Tønnessen, Opsengveien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4770 Høvåg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932 736 640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