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4ae7664e5e4c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186e96bdf5401c"/>
  </p:sldMasterIdLst>
  <p:sldIdLst>
    <p:sldId xmlns:r="http://schemas.openxmlformats.org/officeDocument/2006/relationships" id="256" r:id="R56508ef9c48d49b8"/>
    <p:sldId xmlns:r="http://schemas.openxmlformats.org/officeDocument/2006/relationships" id="257" r:id="Rddb1d1a24aea490f"/>
    <p:sldId xmlns:r="http://schemas.openxmlformats.org/officeDocument/2006/relationships" id="258" r:id="R8f819bca1ca44cb9"/>
    <p:sldId xmlns:r="http://schemas.openxmlformats.org/officeDocument/2006/relationships" id="259" r:id="R7956b096cb0a4406"/>
    <p:sldId xmlns:r="http://schemas.openxmlformats.org/officeDocument/2006/relationships" id="260" r:id="R481f5b96fc6d46b3"/>
    <p:sldId xmlns:r="http://schemas.openxmlformats.org/officeDocument/2006/relationships" id="261" r:id="R40156cb60bad42b6"/>
    <p:sldId xmlns:r="http://schemas.openxmlformats.org/officeDocument/2006/relationships" id="262" r:id="R7c025bca5fc044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186e96bdf5401c" /><Relationship Type="http://schemas.openxmlformats.org/officeDocument/2006/relationships/slide" Target="/ppt/slides/slide1.xml" Id="R56508ef9c48d49b8" /><Relationship Type="http://schemas.openxmlformats.org/officeDocument/2006/relationships/slide" Target="/ppt/slides/slide2.xml" Id="Rddb1d1a24aea490f" /><Relationship Type="http://schemas.openxmlformats.org/officeDocument/2006/relationships/slide" Target="/ppt/slides/slide3.xml" Id="R8f819bca1ca44cb9" /><Relationship Type="http://schemas.openxmlformats.org/officeDocument/2006/relationships/slide" Target="/ppt/slides/slide4.xml" Id="R7956b096cb0a4406" /><Relationship Type="http://schemas.openxmlformats.org/officeDocument/2006/relationships/slide" Target="/ppt/slides/slide5.xml" Id="R481f5b96fc6d46b3" /><Relationship Type="http://schemas.openxmlformats.org/officeDocument/2006/relationships/slide" Target="/ppt/slides/slide6.xml" Id="R40156cb60bad42b6" /><Relationship Type="http://schemas.openxmlformats.org/officeDocument/2006/relationships/slide" Target="/ppt/slides/slide7.xml" Id="R7c025bca5fc044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6b7d2d8f1d4b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94161448f4029" /><Relationship Type="http://schemas.openxmlformats.org/officeDocument/2006/relationships/theme" Target="/ppt/slideMasters/theme/theme1.xml" Id="Rc190403919064d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194161448f40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e69faa8b54a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34661b5db45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9dd47ee374b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a37fd09bb40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78388e1ea43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3cb50ce2047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8820b7b0547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NOGVA TOPCO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NOGVA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NOGVA TOPCO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NOGVA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NOGVA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NOGVA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599 482 452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45 742 694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19 770 602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300 456 444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717 016 561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NOGVA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NOBLE HOLDCO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NOGVA NORVOLL INVEST AS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KANO INVEST AS  –  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KLNM INVEST AS  –  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LANO INVEST AS  –  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AKN INVEST AS  –  4,7 %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NOGVA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Stortingsgata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932 436 620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NOGVA TOPCO AS</a:t>
            </a:r>
          </a:p>
        </p:txBody>
      </p:sp>
    </p:spTree>
  </p:cSld>
  <p:clrMapOvr>
    <a:masterClrMapping xmlns:a="http://schemas.openxmlformats.org/drawingml/2006/main"/>
  </p:clrMapOvr>
</p:sld>
</file>