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4c8ea15e984b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9be71fa1a94cca"/>
  </p:sldMasterIdLst>
  <p:sldIdLst>
    <p:sldId xmlns:r="http://schemas.openxmlformats.org/officeDocument/2006/relationships" id="256" r:id="Rcf65828223a9445b"/>
    <p:sldId xmlns:r="http://schemas.openxmlformats.org/officeDocument/2006/relationships" id="257" r:id="Rd1ea7441840d4682"/>
    <p:sldId xmlns:r="http://schemas.openxmlformats.org/officeDocument/2006/relationships" id="258" r:id="Rea0f5f62f8ab4a81"/>
    <p:sldId xmlns:r="http://schemas.openxmlformats.org/officeDocument/2006/relationships" id="259" r:id="Reff5c15141304d4b"/>
    <p:sldId xmlns:r="http://schemas.openxmlformats.org/officeDocument/2006/relationships" id="260" r:id="R79b7db12d15f4fbf"/>
    <p:sldId xmlns:r="http://schemas.openxmlformats.org/officeDocument/2006/relationships" id="261" r:id="R8e76cee757ab4681"/>
    <p:sldId xmlns:r="http://schemas.openxmlformats.org/officeDocument/2006/relationships" id="262" r:id="R3e1930a97c054e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9be71fa1a94cca" /><Relationship Type="http://schemas.openxmlformats.org/officeDocument/2006/relationships/slide" Target="/ppt/slides/slide1.xml" Id="Rcf65828223a9445b" /><Relationship Type="http://schemas.openxmlformats.org/officeDocument/2006/relationships/slide" Target="/ppt/slides/slide2.xml" Id="Rd1ea7441840d4682" /><Relationship Type="http://schemas.openxmlformats.org/officeDocument/2006/relationships/slide" Target="/ppt/slides/slide3.xml" Id="Rea0f5f62f8ab4a81" /><Relationship Type="http://schemas.openxmlformats.org/officeDocument/2006/relationships/slide" Target="/ppt/slides/slide4.xml" Id="Reff5c15141304d4b" /><Relationship Type="http://schemas.openxmlformats.org/officeDocument/2006/relationships/slide" Target="/ppt/slides/slide5.xml" Id="R79b7db12d15f4fbf" /><Relationship Type="http://schemas.openxmlformats.org/officeDocument/2006/relationships/slide" Target="/ppt/slides/slide6.xml" Id="R8e76cee757ab4681" /><Relationship Type="http://schemas.openxmlformats.org/officeDocument/2006/relationships/slide" Target="/ppt/slides/slide7.xml" Id="R3e1930a97c054e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c0db3871e443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2d815331e4622" /><Relationship Type="http://schemas.openxmlformats.org/officeDocument/2006/relationships/theme" Target="/ppt/slideMasters/theme/theme1.xml" Id="R7948bc59306e49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d2d815331e46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61bc09903f4a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384ecbf74441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2d4ae7fe04b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219af7bff4a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3977fdb3f4e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374ada44545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bb79c4e654c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GARBERG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GARBERG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GARBERG BYGG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GARBERG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GARBERG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GARBERG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8 201 716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446 989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339 446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763 447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1 606 773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GARBERG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 GARBERG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GARBERG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Nordmyrvegen 119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7089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932 215 829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GARBERG BYGG AS</a:t>
            </a:r>
          </a:p>
        </p:txBody>
      </p:sp>
    </p:spTree>
  </p:cSld>
  <p:clrMapOvr>
    <a:masterClrMapping xmlns:a="http://schemas.openxmlformats.org/drawingml/2006/main"/>
  </p:clrMapOvr>
</p:sld>
</file>