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c2e3630b84a4e1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9cde717f8454894"/>
  </p:sldMasterIdLst>
  <p:sldIdLst>
    <p:sldId xmlns:r="http://schemas.openxmlformats.org/officeDocument/2006/relationships" id="256" r:id="Raa1c78266f7c45d6"/>
    <p:sldId xmlns:r="http://schemas.openxmlformats.org/officeDocument/2006/relationships" id="257" r:id="R31eed8d8a90840b7"/>
    <p:sldId xmlns:r="http://schemas.openxmlformats.org/officeDocument/2006/relationships" id="258" r:id="R4861810dc8d94c23"/>
    <p:sldId xmlns:r="http://schemas.openxmlformats.org/officeDocument/2006/relationships" id="259" r:id="R10ea467dd1954519"/>
    <p:sldId xmlns:r="http://schemas.openxmlformats.org/officeDocument/2006/relationships" id="260" r:id="R269822e2bae54b89"/>
    <p:sldId xmlns:r="http://schemas.openxmlformats.org/officeDocument/2006/relationships" id="261" r:id="Rcfc4c7bcf24e409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cde717f8454894" /><Relationship Type="http://schemas.openxmlformats.org/officeDocument/2006/relationships/slide" Target="/ppt/slides/slide1.xml" Id="Raa1c78266f7c45d6" /><Relationship Type="http://schemas.openxmlformats.org/officeDocument/2006/relationships/slide" Target="/ppt/slides/slide2.xml" Id="R31eed8d8a90840b7" /><Relationship Type="http://schemas.openxmlformats.org/officeDocument/2006/relationships/slide" Target="/ppt/slides/slide3.xml" Id="R4861810dc8d94c23" /><Relationship Type="http://schemas.openxmlformats.org/officeDocument/2006/relationships/slide" Target="/ppt/slides/slide4.xml" Id="R10ea467dd1954519" /><Relationship Type="http://schemas.openxmlformats.org/officeDocument/2006/relationships/slide" Target="/ppt/slides/slide5.xml" Id="R269822e2bae54b89" /><Relationship Type="http://schemas.openxmlformats.org/officeDocument/2006/relationships/slide" Target="/ppt/slides/slide6.xml" Id="Rcfc4c7bcf24e409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290f0328ac4e5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e5bbbe52744d98" /><Relationship Type="http://schemas.openxmlformats.org/officeDocument/2006/relationships/theme" Target="/ppt/slideMasters/theme/theme1.xml" Id="R44be97bdf9404f2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0e5bbbe52744d9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e9f55203df4be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8ea141a19346a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7ea5e8f4734ea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6a8c25779e474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d0d73093894f3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c29a991470449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OLA PEDERSEN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PEDERSEN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PEDERSEN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PEDERSEN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PEDERSEN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PEDERSEN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Østre Olsvikveg 43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6019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932 024 942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PEDERSEN INVEST AS</a:t>
            </a:r>
          </a:p>
        </p:txBody>
      </p:sp>
    </p:spTree>
  </p:cSld>
  <p:clrMapOvr>
    <a:masterClrMapping xmlns:a="http://schemas.openxmlformats.org/drawingml/2006/main"/>
  </p:clrMapOvr>
</p:sld>
</file>