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dd5fd2d539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bdf8356934e57"/>
  </p:sldMasterIdLst>
  <p:sldIdLst>
    <p:sldId xmlns:r="http://schemas.openxmlformats.org/officeDocument/2006/relationships" id="256" r:id="R359766f921374ef3"/>
    <p:sldId xmlns:r="http://schemas.openxmlformats.org/officeDocument/2006/relationships" id="257" r:id="Re3badffc07b94bd6"/>
    <p:sldId xmlns:r="http://schemas.openxmlformats.org/officeDocument/2006/relationships" id="258" r:id="Rf5541710a1004404"/>
    <p:sldId xmlns:r="http://schemas.openxmlformats.org/officeDocument/2006/relationships" id="259" r:id="Rfd7e5da5689c4ea7"/>
    <p:sldId xmlns:r="http://schemas.openxmlformats.org/officeDocument/2006/relationships" id="260" r:id="R592553dc8bec4d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bdf8356934e57" /><Relationship Type="http://schemas.openxmlformats.org/officeDocument/2006/relationships/slide" Target="/ppt/slides/slide1.xml" Id="R359766f921374ef3" /><Relationship Type="http://schemas.openxmlformats.org/officeDocument/2006/relationships/slide" Target="/ppt/slides/slide2.xml" Id="Re3badffc07b94bd6" /><Relationship Type="http://schemas.openxmlformats.org/officeDocument/2006/relationships/slide" Target="/ppt/slides/slide3.xml" Id="Rf5541710a1004404" /><Relationship Type="http://schemas.openxmlformats.org/officeDocument/2006/relationships/slide" Target="/ppt/slides/slide4.xml" Id="Rfd7e5da5689c4ea7" /><Relationship Type="http://schemas.openxmlformats.org/officeDocument/2006/relationships/slide" Target="/ppt/slides/slide5.xml" Id="R592553dc8bec4d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4df0bca4c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eb22e43134395" /><Relationship Type="http://schemas.openxmlformats.org/officeDocument/2006/relationships/theme" Target="/ppt/slideMasters/theme/theme1.xml" Id="R820480e4ab3049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deb22e431343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5dc387a1c4c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ead2bfcab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2ccb6cf13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3b42e93cf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e28dfd4e746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