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61908b34334c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52cc330d4546cd"/>
  </p:sldMasterIdLst>
  <p:sldIdLst>
    <p:sldId xmlns:r="http://schemas.openxmlformats.org/officeDocument/2006/relationships" id="256" r:id="Rdbcba58770084d40"/>
    <p:sldId xmlns:r="http://schemas.openxmlformats.org/officeDocument/2006/relationships" id="257" r:id="Rccd817698ee84eed"/>
    <p:sldId xmlns:r="http://schemas.openxmlformats.org/officeDocument/2006/relationships" id="258" r:id="R8d668c1189c94471"/>
    <p:sldId xmlns:r="http://schemas.openxmlformats.org/officeDocument/2006/relationships" id="259" r:id="R381adfa5602c4641"/>
    <p:sldId xmlns:r="http://schemas.openxmlformats.org/officeDocument/2006/relationships" id="260" r:id="R461c23bf65994ac1"/>
    <p:sldId xmlns:r="http://schemas.openxmlformats.org/officeDocument/2006/relationships" id="261" r:id="R74f8061ab2e24bf8"/>
    <p:sldId xmlns:r="http://schemas.openxmlformats.org/officeDocument/2006/relationships" id="262" r:id="R6a65a87a836f4d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52cc330d4546cd" /><Relationship Type="http://schemas.openxmlformats.org/officeDocument/2006/relationships/slide" Target="/ppt/slides/slide1.xml" Id="Rdbcba58770084d40" /><Relationship Type="http://schemas.openxmlformats.org/officeDocument/2006/relationships/slide" Target="/ppt/slides/slide2.xml" Id="Rccd817698ee84eed" /><Relationship Type="http://schemas.openxmlformats.org/officeDocument/2006/relationships/slide" Target="/ppt/slides/slide3.xml" Id="R8d668c1189c94471" /><Relationship Type="http://schemas.openxmlformats.org/officeDocument/2006/relationships/slide" Target="/ppt/slides/slide4.xml" Id="R381adfa5602c4641" /><Relationship Type="http://schemas.openxmlformats.org/officeDocument/2006/relationships/slide" Target="/ppt/slides/slide5.xml" Id="R461c23bf65994ac1" /><Relationship Type="http://schemas.openxmlformats.org/officeDocument/2006/relationships/slide" Target="/ppt/slides/slide6.xml" Id="R74f8061ab2e24bf8" /><Relationship Type="http://schemas.openxmlformats.org/officeDocument/2006/relationships/slide" Target="/ppt/slides/slide7.xml" Id="R6a65a87a836f4d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ff71a9797647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089a109674267" /><Relationship Type="http://schemas.openxmlformats.org/officeDocument/2006/relationships/theme" Target="/ppt/slideMasters/theme/theme1.xml" Id="R9e8183b9e50a46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7089a1096742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2087395bf45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3f5f726ee43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ed15ceb3c49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74ed1b25e4c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e9c78523342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9d8d1479945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8a02a071a46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RØRLEGGER'N ROLF ERIK M. FINSTAD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RØRLEGGER'N ROLF ERIK M. FINSTAD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RØRLEGGER'N ROLF ERIK M. FINSTAD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RØRLEGGER'N ROLF ERIK M. FINSTAD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RØRLEGGER'N ROLF ERIK M. FINSTAD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RØRLEGGER'N ROLF ERIK M. FINSTAD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1 594 949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−167 766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−137 590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431 395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RØRLEGGER'N ROLF ERIK M. FINSTAD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ERIK MAGNUSSEN FINSTAD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RØRLEGGER'N ROLF ERIK M. FINSTAD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Brekkelia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1624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932 007 452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RØRLEGGER'N ROLF ERIK M. FINSTAD AS</a:t>
            </a:r>
          </a:p>
        </p:txBody>
      </p:sp>
    </p:spTree>
  </p:cSld>
  <p:clrMapOvr>
    <a:masterClrMapping xmlns:a="http://schemas.openxmlformats.org/drawingml/2006/main"/>
  </p:clrMapOvr>
</p:sld>
</file>