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205303f9e140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9d12dbef7411c"/>
  </p:sldMasterIdLst>
  <p:sldIdLst>
    <p:sldId xmlns:r="http://schemas.openxmlformats.org/officeDocument/2006/relationships" id="256" r:id="R1f8fcbb76c084365"/>
    <p:sldId xmlns:r="http://schemas.openxmlformats.org/officeDocument/2006/relationships" id="257" r:id="R11a10d13ee324c97"/>
    <p:sldId xmlns:r="http://schemas.openxmlformats.org/officeDocument/2006/relationships" id="258" r:id="Rad489261c62f40ac"/>
    <p:sldId xmlns:r="http://schemas.openxmlformats.org/officeDocument/2006/relationships" id="259" r:id="R1fcbcd7de2aa4e41"/>
    <p:sldId xmlns:r="http://schemas.openxmlformats.org/officeDocument/2006/relationships" id="260" r:id="R2a68f274a63e48f7"/>
    <p:sldId xmlns:r="http://schemas.openxmlformats.org/officeDocument/2006/relationships" id="261" r:id="R847d0f8485d54b66"/>
    <p:sldId xmlns:r="http://schemas.openxmlformats.org/officeDocument/2006/relationships" id="262" r:id="R1844949c9752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9d12dbef7411c" /><Relationship Type="http://schemas.openxmlformats.org/officeDocument/2006/relationships/slide" Target="/ppt/slides/slide1.xml" Id="R1f8fcbb76c084365" /><Relationship Type="http://schemas.openxmlformats.org/officeDocument/2006/relationships/slide" Target="/ppt/slides/slide2.xml" Id="R11a10d13ee324c97" /><Relationship Type="http://schemas.openxmlformats.org/officeDocument/2006/relationships/slide" Target="/ppt/slides/slide3.xml" Id="Rad489261c62f40ac" /><Relationship Type="http://schemas.openxmlformats.org/officeDocument/2006/relationships/slide" Target="/ppt/slides/slide4.xml" Id="R1fcbcd7de2aa4e41" /><Relationship Type="http://schemas.openxmlformats.org/officeDocument/2006/relationships/slide" Target="/ppt/slides/slide5.xml" Id="R2a68f274a63e48f7" /><Relationship Type="http://schemas.openxmlformats.org/officeDocument/2006/relationships/slide" Target="/ppt/slides/slide6.xml" Id="R847d0f8485d54b66" /><Relationship Type="http://schemas.openxmlformats.org/officeDocument/2006/relationships/slide" Target="/ppt/slides/slide7.xml" Id="R1844949c9752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6fb75388b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a92918a5f4df4" /><Relationship Type="http://schemas.openxmlformats.org/officeDocument/2006/relationships/theme" Target="/ppt/slideMasters/theme/theme1.xml" Id="R5768ac6a8e85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a92918a5f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0becf487946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2af10495742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2743c5e2f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b944e5355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50d2ee0ea48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4e5bce38441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2da2c24ab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RØRLEGGER'N ROLF ERIK M. FINSTAD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RØRLEGGER'N ROLF ERIK M. FINSTAD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MAGNUSSEN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932 007 452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