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287add6bf45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7fa23c170d4404"/>
  </p:sldMasterIdLst>
  <p:sldIdLst>
    <p:sldId xmlns:r="http://schemas.openxmlformats.org/officeDocument/2006/relationships" id="256" r:id="R37f1479a3a7c4181"/>
    <p:sldId xmlns:r="http://schemas.openxmlformats.org/officeDocument/2006/relationships" id="257" r:id="Ra9c2ef2c98704059"/>
    <p:sldId xmlns:r="http://schemas.openxmlformats.org/officeDocument/2006/relationships" id="258" r:id="Re5b134121c674cc0"/>
    <p:sldId xmlns:r="http://schemas.openxmlformats.org/officeDocument/2006/relationships" id="259" r:id="R5a2733d388354dc9"/>
    <p:sldId xmlns:r="http://schemas.openxmlformats.org/officeDocument/2006/relationships" id="260" r:id="Rc2e7c7b4e16142c4"/>
    <p:sldId xmlns:r="http://schemas.openxmlformats.org/officeDocument/2006/relationships" id="261" r:id="R65ef15b9c8b0448f"/>
    <p:sldId xmlns:r="http://schemas.openxmlformats.org/officeDocument/2006/relationships" id="262" r:id="R5d880952011d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fa23c170d4404" /><Relationship Type="http://schemas.openxmlformats.org/officeDocument/2006/relationships/slide" Target="/ppt/slides/slide1.xml" Id="R37f1479a3a7c4181" /><Relationship Type="http://schemas.openxmlformats.org/officeDocument/2006/relationships/slide" Target="/ppt/slides/slide2.xml" Id="Ra9c2ef2c98704059" /><Relationship Type="http://schemas.openxmlformats.org/officeDocument/2006/relationships/slide" Target="/ppt/slides/slide3.xml" Id="Re5b134121c674cc0" /><Relationship Type="http://schemas.openxmlformats.org/officeDocument/2006/relationships/slide" Target="/ppt/slides/slide4.xml" Id="R5a2733d388354dc9" /><Relationship Type="http://schemas.openxmlformats.org/officeDocument/2006/relationships/slide" Target="/ppt/slides/slide5.xml" Id="Rc2e7c7b4e16142c4" /><Relationship Type="http://schemas.openxmlformats.org/officeDocument/2006/relationships/slide" Target="/ppt/slides/slide6.xml" Id="R65ef15b9c8b0448f" /><Relationship Type="http://schemas.openxmlformats.org/officeDocument/2006/relationships/slide" Target="/ppt/slides/slide7.xml" Id="R5d880952011d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91c387d3640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23a1b7cce43fe" /><Relationship Type="http://schemas.openxmlformats.org/officeDocument/2006/relationships/theme" Target="/ppt/slideMasters/theme/theme1.xml" Id="R48a49b970bab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23a1b7cce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ca9356c5e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0b7be1d9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9636f33a34f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5375b83ca4e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673aefbb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dc56c4b5347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24ee8b4c5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WEIBELL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TERJE NORDHUS WEIBELL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932 003 449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