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fc50015cff4b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3ebe268b7840ac"/>
  </p:sldMasterIdLst>
  <p:sldIdLst>
    <p:sldId xmlns:r="http://schemas.openxmlformats.org/officeDocument/2006/relationships" id="256" r:id="Reb7176fadae043a5"/>
    <p:sldId xmlns:r="http://schemas.openxmlformats.org/officeDocument/2006/relationships" id="257" r:id="R17b44c830f1c48b3"/>
    <p:sldId xmlns:r="http://schemas.openxmlformats.org/officeDocument/2006/relationships" id="258" r:id="R61cd4e20bdf34251"/>
    <p:sldId xmlns:r="http://schemas.openxmlformats.org/officeDocument/2006/relationships" id="259" r:id="Rb13fe3dd9bae49fb"/>
    <p:sldId xmlns:r="http://schemas.openxmlformats.org/officeDocument/2006/relationships" id="260" r:id="R96ea495f154940cd"/>
    <p:sldId xmlns:r="http://schemas.openxmlformats.org/officeDocument/2006/relationships" id="261" r:id="R92c2fb41ea0f4a3e"/>
    <p:sldId xmlns:r="http://schemas.openxmlformats.org/officeDocument/2006/relationships" id="262" r:id="Re76c0ac099004a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3ebe268b7840ac" /><Relationship Type="http://schemas.openxmlformats.org/officeDocument/2006/relationships/slide" Target="/ppt/slides/slide1.xml" Id="Reb7176fadae043a5" /><Relationship Type="http://schemas.openxmlformats.org/officeDocument/2006/relationships/slide" Target="/ppt/slides/slide2.xml" Id="R17b44c830f1c48b3" /><Relationship Type="http://schemas.openxmlformats.org/officeDocument/2006/relationships/slide" Target="/ppt/slides/slide3.xml" Id="R61cd4e20bdf34251" /><Relationship Type="http://schemas.openxmlformats.org/officeDocument/2006/relationships/slide" Target="/ppt/slides/slide4.xml" Id="Rb13fe3dd9bae49fb" /><Relationship Type="http://schemas.openxmlformats.org/officeDocument/2006/relationships/slide" Target="/ppt/slides/slide5.xml" Id="R96ea495f154940cd" /><Relationship Type="http://schemas.openxmlformats.org/officeDocument/2006/relationships/slide" Target="/ppt/slides/slide6.xml" Id="R92c2fb41ea0f4a3e" /><Relationship Type="http://schemas.openxmlformats.org/officeDocument/2006/relationships/slide" Target="/ppt/slides/slide7.xml" Id="Re76c0ac099004a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a0199f55e14d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bc9bd875a461a" /><Relationship Type="http://schemas.openxmlformats.org/officeDocument/2006/relationships/theme" Target="/ppt/slideMasters/theme/theme1.xml" Id="Rc67ee266c57b40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ebc9bd875a46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efea79e8142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2ba47830e43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4528da91a4d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49a88c80a44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e17b45f3342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5537af34a4c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623d46ef645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 PETTERSEN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 PETTERSEN INVEST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774 465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ABBI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PONNY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Alsviga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931 985 264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 PETTERSEN INVEST AS</a:t>
            </a:r>
          </a:p>
        </p:txBody>
      </p:sp>
    </p:spTree>
  </p:cSld>
  <p:clrMapOvr>
    <a:masterClrMapping xmlns:a="http://schemas.openxmlformats.org/drawingml/2006/main"/>
  </p:clrMapOvr>
</p:sld>
</file>