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4b5b5dd04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a14cdf941441b6"/>
  </p:sldMasterIdLst>
  <p:sldIdLst>
    <p:sldId xmlns:r="http://schemas.openxmlformats.org/officeDocument/2006/relationships" id="256" r:id="Rd6339493aa934a57"/>
    <p:sldId xmlns:r="http://schemas.openxmlformats.org/officeDocument/2006/relationships" id="257" r:id="R8e59fa07d8384934"/>
    <p:sldId xmlns:r="http://schemas.openxmlformats.org/officeDocument/2006/relationships" id="258" r:id="R5f2beaa7a5a44833"/>
    <p:sldId xmlns:r="http://schemas.openxmlformats.org/officeDocument/2006/relationships" id="259" r:id="Red1a553109884147"/>
    <p:sldId xmlns:r="http://schemas.openxmlformats.org/officeDocument/2006/relationships" id="260" r:id="Rb05837ae59d14315"/>
    <p:sldId xmlns:r="http://schemas.openxmlformats.org/officeDocument/2006/relationships" id="261" r:id="R1cf4d5d925cc44a4"/>
    <p:sldId xmlns:r="http://schemas.openxmlformats.org/officeDocument/2006/relationships" id="262" r:id="R134efcffaee6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14cdf941441b6" /><Relationship Type="http://schemas.openxmlformats.org/officeDocument/2006/relationships/slide" Target="/ppt/slides/slide1.xml" Id="Rd6339493aa934a57" /><Relationship Type="http://schemas.openxmlformats.org/officeDocument/2006/relationships/slide" Target="/ppt/slides/slide2.xml" Id="R8e59fa07d8384934" /><Relationship Type="http://schemas.openxmlformats.org/officeDocument/2006/relationships/slide" Target="/ppt/slides/slide3.xml" Id="R5f2beaa7a5a44833" /><Relationship Type="http://schemas.openxmlformats.org/officeDocument/2006/relationships/slide" Target="/ppt/slides/slide4.xml" Id="Red1a553109884147" /><Relationship Type="http://schemas.openxmlformats.org/officeDocument/2006/relationships/slide" Target="/ppt/slides/slide5.xml" Id="Rb05837ae59d14315" /><Relationship Type="http://schemas.openxmlformats.org/officeDocument/2006/relationships/slide" Target="/ppt/slides/slide6.xml" Id="R1cf4d5d925cc44a4" /><Relationship Type="http://schemas.openxmlformats.org/officeDocument/2006/relationships/slide" Target="/ppt/slides/slide7.xml" Id="R134efcffaee6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d1c1af854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76c1077f246c5" /><Relationship Type="http://schemas.openxmlformats.org/officeDocument/2006/relationships/theme" Target="/ppt/slideMasters/theme/theme1.xml" Id="R5ebadf403809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76c1077f2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b3e4da960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51e43a9d8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88a69bfb640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bf9eb7de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9f2f06f51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8af5ad077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a6d2444d3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 PETTERSEN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 PETTERSEN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PONNY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Alsviga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931 985 264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