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ab88dc68e64c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4ce8f1ba024e63"/>
  </p:sldMasterIdLst>
  <p:sldIdLst>
    <p:sldId xmlns:r="http://schemas.openxmlformats.org/officeDocument/2006/relationships" id="256" r:id="R4b3dea5254b84aac"/>
    <p:sldId xmlns:r="http://schemas.openxmlformats.org/officeDocument/2006/relationships" id="257" r:id="Ra1b6cce5926d4989"/>
    <p:sldId xmlns:r="http://schemas.openxmlformats.org/officeDocument/2006/relationships" id="258" r:id="R09f5143a6e6648c4"/>
    <p:sldId xmlns:r="http://schemas.openxmlformats.org/officeDocument/2006/relationships" id="259" r:id="R9d48047e94c84d41"/>
    <p:sldId xmlns:r="http://schemas.openxmlformats.org/officeDocument/2006/relationships" id="260" r:id="R69057341e7b14648"/>
    <p:sldId xmlns:r="http://schemas.openxmlformats.org/officeDocument/2006/relationships" id="261" r:id="R928c489fb9f94f94"/>
    <p:sldId xmlns:r="http://schemas.openxmlformats.org/officeDocument/2006/relationships" id="262" r:id="Rb2de3bed920d49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4ce8f1ba024e63" /><Relationship Type="http://schemas.openxmlformats.org/officeDocument/2006/relationships/slide" Target="/ppt/slides/slide1.xml" Id="R4b3dea5254b84aac" /><Relationship Type="http://schemas.openxmlformats.org/officeDocument/2006/relationships/slide" Target="/ppt/slides/slide2.xml" Id="Ra1b6cce5926d4989" /><Relationship Type="http://schemas.openxmlformats.org/officeDocument/2006/relationships/slide" Target="/ppt/slides/slide3.xml" Id="R09f5143a6e6648c4" /><Relationship Type="http://schemas.openxmlformats.org/officeDocument/2006/relationships/slide" Target="/ppt/slides/slide4.xml" Id="R9d48047e94c84d41" /><Relationship Type="http://schemas.openxmlformats.org/officeDocument/2006/relationships/slide" Target="/ppt/slides/slide5.xml" Id="R69057341e7b14648" /><Relationship Type="http://schemas.openxmlformats.org/officeDocument/2006/relationships/slide" Target="/ppt/slides/slide6.xml" Id="R928c489fb9f94f94" /><Relationship Type="http://schemas.openxmlformats.org/officeDocument/2006/relationships/slide" Target="/ppt/slides/slide7.xml" Id="Rb2de3bed920d49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73d07983eb44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0a7aaab654dbd" /><Relationship Type="http://schemas.openxmlformats.org/officeDocument/2006/relationships/theme" Target="/ppt/slideMasters/theme/theme1.xml" Id="R25ef508dbe8345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90a7aaab654d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98b9db63c4d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c35165fde49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009cd96e040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78cfa3d8e46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075fc400046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9050e7c8e49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a2fe9d71f4a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 PETTERSEN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 PETTERSEN INVEST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774 465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ABBI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PONNY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Alsviga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931 985 264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