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b1ff351df54f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9ed69b04e0452d"/>
  </p:sldMasterIdLst>
  <p:sldIdLst>
    <p:sldId xmlns:r="http://schemas.openxmlformats.org/officeDocument/2006/relationships" id="256" r:id="Rbf7ae07a3e3d4ae3"/>
    <p:sldId xmlns:r="http://schemas.openxmlformats.org/officeDocument/2006/relationships" id="257" r:id="Rb006d6033ca44201"/>
    <p:sldId xmlns:r="http://schemas.openxmlformats.org/officeDocument/2006/relationships" id="258" r:id="Rf7a9199dcc0948d8"/>
    <p:sldId xmlns:r="http://schemas.openxmlformats.org/officeDocument/2006/relationships" id="259" r:id="R4cfa50d40a9646f5"/>
    <p:sldId xmlns:r="http://schemas.openxmlformats.org/officeDocument/2006/relationships" id="260" r:id="R2ce476d5e42b48f6"/>
    <p:sldId xmlns:r="http://schemas.openxmlformats.org/officeDocument/2006/relationships" id="261" r:id="R180094b8bb5049f5"/>
    <p:sldId xmlns:r="http://schemas.openxmlformats.org/officeDocument/2006/relationships" id="262" r:id="R06bbd8f9eaee48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9ed69b04e0452d" /><Relationship Type="http://schemas.openxmlformats.org/officeDocument/2006/relationships/slide" Target="/ppt/slides/slide1.xml" Id="Rbf7ae07a3e3d4ae3" /><Relationship Type="http://schemas.openxmlformats.org/officeDocument/2006/relationships/slide" Target="/ppt/slides/slide2.xml" Id="Rb006d6033ca44201" /><Relationship Type="http://schemas.openxmlformats.org/officeDocument/2006/relationships/slide" Target="/ppt/slides/slide3.xml" Id="Rf7a9199dcc0948d8" /><Relationship Type="http://schemas.openxmlformats.org/officeDocument/2006/relationships/slide" Target="/ppt/slides/slide4.xml" Id="R4cfa50d40a9646f5" /><Relationship Type="http://schemas.openxmlformats.org/officeDocument/2006/relationships/slide" Target="/ppt/slides/slide5.xml" Id="R2ce476d5e42b48f6" /><Relationship Type="http://schemas.openxmlformats.org/officeDocument/2006/relationships/slide" Target="/ppt/slides/slide6.xml" Id="R180094b8bb5049f5" /><Relationship Type="http://schemas.openxmlformats.org/officeDocument/2006/relationships/slide" Target="/ppt/slides/slide7.xml" Id="R06bbd8f9eaee48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1fb71a47f94b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77b0953a14eda" /><Relationship Type="http://schemas.openxmlformats.org/officeDocument/2006/relationships/theme" Target="/ppt/slideMasters/theme/theme1.xml" Id="R075e2203240341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f77b0953a14e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e44b9d65546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b2b6344c740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270f0228548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9fbb83cb540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34722e4bf4e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c0b94773e42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a24d648d746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 VETHE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VETHE HOLDING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331 558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6 327 664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6 342 664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VETHE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931 697 331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