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9f278e69424f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08d38d2c8a4bfd"/>
  </p:sldMasterIdLst>
  <p:sldIdLst>
    <p:sldId xmlns:r="http://schemas.openxmlformats.org/officeDocument/2006/relationships" id="256" r:id="R9fc6b09033c54157"/>
    <p:sldId xmlns:r="http://schemas.openxmlformats.org/officeDocument/2006/relationships" id="257" r:id="Rc5cd21d88b884a54"/>
    <p:sldId xmlns:r="http://schemas.openxmlformats.org/officeDocument/2006/relationships" id="258" r:id="Rac41a7f8bd134cb3"/>
    <p:sldId xmlns:r="http://schemas.openxmlformats.org/officeDocument/2006/relationships" id="259" r:id="R43a298168c454c48"/>
    <p:sldId xmlns:r="http://schemas.openxmlformats.org/officeDocument/2006/relationships" id="260" r:id="R954841d4292648f9"/>
    <p:sldId xmlns:r="http://schemas.openxmlformats.org/officeDocument/2006/relationships" id="261" r:id="R56f748fa31c04bf2"/>
    <p:sldId xmlns:r="http://schemas.openxmlformats.org/officeDocument/2006/relationships" id="262" r:id="R8a448da48b6d45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08d38d2c8a4bfd" /><Relationship Type="http://schemas.openxmlformats.org/officeDocument/2006/relationships/slide" Target="/ppt/slides/slide1.xml" Id="R9fc6b09033c54157" /><Relationship Type="http://schemas.openxmlformats.org/officeDocument/2006/relationships/slide" Target="/ppt/slides/slide2.xml" Id="Rc5cd21d88b884a54" /><Relationship Type="http://schemas.openxmlformats.org/officeDocument/2006/relationships/slide" Target="/ppt/slides/slide3.xml" Id="Rac41a7f8bd134cb3" /><Relationship Type="http://schemas.openxmlformats.org/officeDocument/2006/relationships/slide" Target="/ppt/slides/slide4.xml" Id="R43a298168c454c48" /><Relationship Type="http://schemas.openxmlformats.org/officeDocument/2006/relationships/slide" Target="/ppt/slides/slide5.xml" Id="R954841d4292648f9" /><Relationship Type="http://schemas.openxmlformats.org/officeDocument/2006/relationships/slide" Target="/ppt/slides/slide6.xml" Id="R56f748fa31c04bf2" /><Relationship Type="http://schemas.openxmlformats.org/officeDocument/2006/relationships/slide" Target="/ppt/slides/slide7.xml" Id="R8a448da48b6d45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926498dcae4a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fabef3a254701" /><Relationship Type="http://schemas.openxmlformats.org/officeDocument/2006/relationships/theme" Target="/ppt/slideMasters/theme/theme1.xml" Id="R90bdc35578ff4a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cfabef3a2547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d522bb5ef42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b91d8336440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2c1aebcbf42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386d1dd314a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7ba3f80d84d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3ebb0363746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7669e721140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LARS VETHE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VETHE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VETHE HOLDING AS ble etablert [år] og holder til i Heggedal.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VETHE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VETHE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VETHE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331 558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6 327 664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6 342 664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VETHE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VETHE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VETHE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1389 Heggedal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931 697 331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VETHE HOLDING AS</a:t>
            </a:r>
          </a:p>
        </p:txBody>
      </p:sp>
    </p:spTree>
  </p:cSld>
  <p:clrMapOvr>
    <a:masterClrMapping xmlns:a="http://schemas.openxmlformats.org/drawingml/2006/main"/>
  </p:clrMapOvr>
</p:sld>
</file>