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7c51badad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21cbf30ae4dd9"/>
  </p:sldMasterIdLst>
  <p:sldIdLst>
    <p:sldId xmlns:r="http://schemas.openxmlformats.org/officeDocument/2006/relationships" id="256" r:id="R97f37fa88a8e4cdd"/>
    <p:sldId xmlns:r="http://schemas.openxmlformats.org/officeDocument/2006/relationships" id="257" r:id="R60531cc084f042bd"/>
    <p:sldId xmlns:r="http://schemas.openxmlformats.org/officeDocument/2006/relationships" id="258" r:id="R141885e7655e4b0c"/>
    <p:sldId xmlns:r="http://schemas.openxmlformats.org/officeDocument/2006/relationships" id="259" r:id="R1e0c8cd7cf954d0a"/>
    <p:sldId xmlns:r="http://schemas.openxmlformats.org/officeDocument/2006/relationships" id="260" r:id="R5109d7618a364c73"/>
    <p:sldId xmlns:r="http://schemas.openxmlformats.org/officeDocument/2006/relationships" id="261" r:id="Rdf2b015701a54fe5"/>
    <p:sldId xmlns:r="http://schemas.openxmlformats.org/officeDocument/2006/relationships" id="262" r:id="R2f8c20f9fc32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21cbf30ae4dd9" /><Relationship Type="http://schemas.openxmlformats.org/officeDocument/2006/relationships/slide" Target="/ppt/slides/slide1.xml" Id="R97f37fa88a8e4cdd" /><Relationship Type="http://schemas.openxmlformats.org/officeDocument/2006/relationships/slide" Target="/ppt/slides/slide2.xml" Id="R60531cc084f042bd" /><Relationship Type="http://schemas.openxmlformats.org/officeDocument/2006/relationships/slide" Target="/ppt/slides/slide3.xml" Id="R141885e7655e4b0c" /><Relationship Type="http://schemas.openxmlformats.org/officeDocument/2006/relationships/slide" Target="/ppt/slides/slide4.xml" Id="R1e0c8cd7cf954d0a" /><Relationship Type="http://schemas.openxmlformats.org/officeDocument/2006/relationships/slide" Target="/ppt/slides/slide5.xml" Id="R5109d7618a364c73" /><Relationship Type="http://schemas.openxmlformats.org/officeDocument/2006/relationships/slide" Target="/ppt/slides/slide6.xml" Id="Rdf2b015701a54fe5" /><Relationship Type="http://schemas.openxmlformats.org/officeDocument/2006/relationships/slide" Target="/ppt/slides/slide7.xml" Id="R2f8c20f9fc32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2283287bd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b84b3b854eff" /><Relationship Type="http://schemas.openxmlformats.org/officeDocument/2006/relationships/theme" Target="/ppt/slideMasters/theme/theme1.xml" Id="R29cbdfabc0b9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eb84b3b85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8aa6c86fd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27c5cfb15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04ed5cc3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ee04175c246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10b48fa7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666969574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a12a2559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ELLINGVÅG OG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ELLINGVÅG OG SØNNER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ELLINGVÅG KURT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k.a.ellingvag@gmail.com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