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2a33171d1041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cf6ecde8a04817"/>
  </p:sldMasterIdLst>
  <p:sldIdLst>
    <p:sldId xmlns:r="http://schemas.openxmlformats.org/officeDocument/2006/relationships" id="256" r:id="Rfba9760f8c7a4bdc"/>
    <p:sldId xmlns:r="http://schemas.openxmlformats.org/officeDocument/2006/relationships" id="257" r:id="Rb383020424944bc0"/>
    <p:sldId xmlns:r="http://schemas.openxmlformats.org/officeDocument/2006/relationships" id="258" r:id="R756e133f2dd04e5a"/>
    <p:sldId xmlns:r="http://schemas.openxmlformats.org/officeDocument/2006/relationships" id="259" r:id="R08fa2a189cbe4ad8"/>
    <p:sldId xmlns:r="http://schemas.openxmlformats.org/officeDocument/2006/relationships" id="260" r:id="R35ee31082df34a9e"/>
    <p:sldId xmlns:r="http://schemas.openxmlformats.org/officeDocument/2006/relationships" id="261" r:id="R8f0a1b25d852490a"/>
    <p:sldId xmlns:r="http://schemas.openxmlformats.org/officeDocument/2006/relationships" id="262" r:id="R9ce132db0be640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cf6ecde8a04817" /><Relationship Type="http://schemas.openxmlformats.org/officeDocument/2006/relationships/slide" Target="/ppt/slides/slide1.xml" Id="Rfba9760f8c7a4bdc" /><Relationship Type="http://schemas.openxmlformats.org/officeDocument/2006/relationships/slide" Target="/ppt/slides/slide2.xml" Id="Rb383020424944bc0" /><Relationship Type="http://schemas.openxmlformats.org/officeDocument/2006/relationships/slide" Target="/ppt/slides/slide3.xml" Id="R756e133f2dd04e5a" /><Relationship Type="http://schemas.openxmlformats.org/officeDocument/2006/relationships/slide" Target="/ppt/slides/slide4.xml" Id="R08fa2a189cbe4ad8" /><Relationship Type="http://schemas.openxmlformats.org/officeDocument/2006/relationships/slide" Target="/ppt/slides/slide5.xml" Id="R35ee31082df34a9e" /><Relationship Type="http://schemas.openxmlformats.org/officeDocument/2006/relationships/slide" Target="/ppt/slides/slide6.xml" Id="R8f0a1b25d852490a" /><Relationship Type="http://schemas.openxmlformats.org/officeDocument/2006/relationships/slide" Target="/ppt/slides/slide7.xml" Id="R9ce132db0be640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8b4ab0f9c40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554e6271a4fac" /><Relationship Type="http://schemas.openxmlformats.org/officeDocument/2006/relationships/theme" Target="/ppt/slideMasters/theme/theme1.xml" Id="R5443fd4ceb3348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c554e6271a4f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dbf6b3e574f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cd529b9744c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95f6cc747942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ef19f11644b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cc2d40d2041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b93e1a7924a0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03727964442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 APRIL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APRIL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2 996 702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37 889 113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38 313 268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CATHRINE FJELDSTAD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931 612 972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 APRIL AS</a:t>
            </a:r>
          </a:p>
        </p:txBody>
      </p:sp>
    </p:spTree>
  </p:cSld>
  <p:clrMapOvr>
    <a:masterClrMapping xmlns:a="http://schemas.openxmlformats.org/drawingml/2006/main"/>
  </p:clrMapOvr>
</p:sld>
</file>