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4ab6100b2543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8a28c9e01442af"/>
  </p:sldMasterIdLst>
  <p:sldIdLst>
    <p:sldId xmlns:r="http://schemas.openxmlformats.org/officeDocument/2006/relationships" id="256" r:id="R3a00847c261c4b56"/>
    <p:sldId xmlns:r="http://schemas.openxmlformats.org/officeDocument/2006/relationships" id="257" r:id="R01e67c6fdff3447c"/>
    <p:sldId xmlns:r="http://schemas.openxmlformats.org/officeDocument/2006/relationships" id="258" r:id="R177b6b1f18d241db"/>
    <p:sldId xmlns:r="http://schemas.openxmlformats.org/officeDocument/2006/relationships" id="259" r:id="R0739fc4d674e40e1"/>
    <p:sldId xmlns:r="http://schemas.openxmlformats.org/officeDocument/2006/relationships" id="260" r:id="R9de79590ba034c56"/>
    <p:sldId xmlns:r="http://schemas.openxmlformats.org/officeDocument/2006/relationships" id="261" r:id="R6db1f4c039844c8e"/>
    <p:sldId xmlns:r="http://schemas.openxmlformats.org/officeDocument/2006/relationships" id="262" r:id="Re925b6face7e45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8a28c9e01442af" /><Relationship Type="http://schemas.openxmlformats.org/officeDocument/2006/relationships/slide" Target="/ppt/slides/slide1.xml" Id="R3a00847c261c4b56" /><Relationship Type="http://schemas.openxmlformats.org/officeDocument/2006/relationships/slide" Target="/ppt/slides/slide2.xml" Id="R01e67c6fdff3447c" /><Relationship Type="http://schemas.openxmlformats.org/officeDocument/2006/relationships/slide" Target="/ppt/slides/slide3.xml" Id="R177b6b1f18d241db" /><Relationship Type="http://schemas.openxmlformats.org/officeDocument/2006/relationships/slide" Target="/ppt/slides/slide4.xml" Id="R0739fc4d674e40e1" /><Relationship Type="http://schemas.openxmlformats.org/officeDocument/2006/relationships/slide" Target="/ppt/slides/slide5.xml" Id="R9de79590ba034c56" /><Relationship Type="http://schemas.openxmlformats.org/officeDocument/2006/relationships/slide" Target="/ppt/slides/slide6.xml" Id="R6db1f4c039844c8e" /><Relationship Type="http://schemas.openxmlformats.org/officeDocument/2006/relationships/slide" Target="/ppt/slides/slide7.xml" Id="Re925b6face7e45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72e650750347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0a290b5604e05" /><Relationship Type="http://schemas.openxmlformats.org/officeDocument/2006/relationships/theme" Target="/ppt/slideMasters/theme/theme1.xml" Id="R8456a6385c004b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e0a290b5604e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a746da29c4c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a282737d24f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5e8d35fc44c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f51d6646047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aabdc1b014c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4e425f24a45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b6237bb1e40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 APRIL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APRIL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 APRIL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APRIL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APRIL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APRIL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2 996 702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37 889 113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38 313 268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APRIL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FJELDSTAD NYGAARD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APRIL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931 612 972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APRIL AS</a:t>
            </a:r>
          </a:p>
        </p:txBody>
      </p:sp>
    </p:spTree>
  </p:cSld>
  <p:clrMapOvr>
    <a:masterClrMapping xmlns:a="http://schemas.openxmlformats.org/drawingml/2006/main"/>
  </p:clrMapOvr>
</p:sld>
</file>