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196c7bebd3244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23ff249e1145e2"/>
  </p:sldMasterIdLst>
  <p:sldIdLst>
    <p:sldId xmlns:r="http://schemas.openxmlformats.org/officeDocument/2006/relationships" id="256" r:id="Rdeef97b56a344df8"/>
    <p:sldId xmlns:r="http://schemas.openxmlformats.org/officeDocument/2006/relationships" id="257" r:id="R2b4cdbb70b814c37"/>
    <p:sldId xmlns:r="http://schemas.openxmlformats.org/officeDocument/2006/relationships" id="258" r:id="R5d5db11a67424e6c"/>
    <p:sldId xmlns:r="http://schemas.openxmlformats.org/officeDocument/2006/relationships" id="259" r:id="Rcf733d79f09044db"/>
    <p:sldId xmlns:r="http://schemas.openxmlformats.org/officeDocument/2006/relationships" id="260" r:id="R3d478437f51d4e09"/>
    <p:sldId xmlns:r="http://schemas.openxmlformats.org/officeDocument/2006/relationships" id="261" r:id="R3e3651a1d123464f"/>
    <p:sldId xmlns:r="http://schemas.openxmlformats.org/officeDocument/2006/relationships" id="262" r:id="R8e5504bade80491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23ff249e1145e2" /><Relationship Type="http://schemas.openxmlformats.org/officeDocument/2006/relationships/slide" Target="/ppt/slides/slide1.xml" Id="Rdeef97b56a344df8" /><Relationship Type="http://schemas.openxmlformats.org/officeDocument/2006/relationships/slide" Target="/ppt/slides/slide2.xml" Id="R2b4cdbb70b814c37" /><Relationship Type="http://schemas.openxmlformats.org/officeDocument/2006/relationships/slide" Target="/ppt/slides/slide3.xml" Id="R5d5db11a67424e6c" /><Relationship Type="http://schemas.openxmlformats.org/officeDocument/2006/relationships/slide" Target="/ppt/slides/slide4.xml" Id="Rcf733d79f09044db" /><Relationship Type="http://schemas.openxmlformats.org/officeDocument/2006/relationships/slide" Target="/ppt/slides/slide5.xml" Id="R3d478437f51d4e09" /><Relationship Type="http://schemas.openxmlformats.org/officeDocument/2006/relationships/slide" Target="/ppt/slides/slide6.xml" Id="R3e3651a1d123464f" /><Relationship Type="http://schemas.openxmlformats.org/officeDocument/2006/relationships/slide" Target="/ppt/slides/slide7.xml" Id="R8e5504bade80491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1cd6e5f5764e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e0a6293d84e52" /><Relationship Type="http://schemas.openxmlformats.org/officeDocument/2006/relationships/theme" Target="/ppt/slideMasters/theme/theme1.xml" Id="R2c5ce768804445b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8de0a6293d84e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25b9e25eb4c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6e86a466b47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6bb509993746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8ab3a665604f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b7e72c10ff46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36cc11d82648d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efb0a1a1f04e5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FJELDE 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FJELDE TEKNIKK AS ble etablert [år] og holder til i Narvik.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5 856 519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−79 442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−63 280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779 125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4 909 127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FJELDE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Falkbergets vei 11D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8517 Narvik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931 069 373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FJELDE TEKNIKK AS</a:t>
            </a:r>
          </a:p>
        </p:txBody>
      </p:sp>
    </p:spTree>
  </p:cSld>
  <p:clrMapOvr>
    <a:masterClrMapping xmlns:a="http://schemas.openxmlformats.org/drawingml/2006/main"/>
  </p:clrMapOvr>
</p:sld>
</file>