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03c17136b743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d042e67a0f407e"/>
  </p:sldMasterIdLst>
  <p:sldIdLst>
    <p:sldId xmlns:r="http://schemas.openxmlformats.org/officeDocument/2006/relationships" id="256" r:id="R0ba2f182089249d9"/>
    <p:sldId xmlns:r="http://schemas.openxmlformats.org/officeDocument/2006/relationships" id="257" r:id="R7cd74d2a654344c4"/>
    <p:sldId xmlns:r="http://schemas.openxmlformats.org/officeDocument/2006/relationships" id="258" r:id="R0ea30b90e8a24078"/>
    <p:sldId xmlns:r="http://schemas.openxmlformats.org/officeDocument/2006/relationships" id="259" r:id="R975f602a694c49ef"/>
    <p:sldId xmlns:r="http://schemas.openxmlformats.org/officeDocument/2006/relationships" id="260" r:id="R3b5e6f5a010047ae"/>
    <p:sldId xmlns:r="http://schemas.openxmlformats.org/officeDocument/2006/relationships" id="261" r:id="Rf2d1cee6227b4cd5"/>
    <p:sldId xmlns:r="http://schemas.openxmlformats.org/officeDocument/2006/relationships" id="262" r:id="R55cad98491da4f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d042e67a0f407e" /><Relationship Type="http://schemas.openxmlformats.org/officeDocument/2006/relationships/slide" Target="/ppt/slides/slide1.xml" Id="R0ba2f182089249d9" /><Relationship Type="http://schemas.openxmlformats.org/officeDocument/2006/relationships/slide" Target="/ppt/slides/slide2.xml" Id="R7cd74d2a654344c4" /><Relationship Type="http://schemas.openxmlformats.org/officeDocument/2006/relationships/slide" Target="/ppt/slides/slide3.xml" Id="R0ea30b90e8a24078" /><Relationship Type="http://schemas.openxmlformats.org/officeDocument/2006/relationships/slide" Target="/ppt/slides/slide4.xml" Id="R975f602a694c49ef" /><Relationship Type="http://schemas.openxmlformats.org/officeDocument/2006/relationships/slide" Target="/ppt/slides/slide5.xml" Id="R3b5e6f5a010047ae" /><Relationship Type="http://schemas.openxmlformats.org/officeDocument/2006/relationships/slide" Target="/ppt/slides/slide6.xml" Id="Rf2d1cee6227b4cd5" /><Relationship Type="http://schemas.openxmlformats.org/officeDocument/2006/relationships/slide" Target="/ppt/slides/slide7.xml" Id="R55cad98491da4f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7f0cdb6cb248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93f7eff164775" /><Relationship Type="http://schemas.openxmlformats.org/officeDocument/2006/relationships/theme" Target="/ppt/slideMasters/theme/theme1.xml" Id="Re228dc2c377146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293f7eff1647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aa6f419594a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ad39dfbb64a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a2d8905374c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763e5e49344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c3a1a853b46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96c5544a440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c80c3215544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ANDERSEN EIENDOMSSELSKAP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ANDERSEN EIENDOMSSELSKAP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−781 116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4 280 182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22 978 910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24 165 319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WRIGHT HEIDI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Røråsveien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931 069 268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