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c59c4f01b44f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70399437c64b9f"/>
  </p:sldMasterIdLst>
  <p:sldIdLst>
    <p:sldId xmlns:r="http://schemas.openxmlformats.org/officeDocument/2006/relationships" id="256" r:id="Ra4f36dad523d4a66"/>
    <p:sldId xmlns:r="http://schemas.openxmlformats.org/officeDocument/2006/relationships" id="257" r:id="Rf343fab19c1a4a72"/>
    <p:sldId xmlns:r="http://schemas.openxmlformats.org/officeDocument/2006/relationships" id="258" r:id="R26a55045d24b42f7"/>
    <p:sldId xmlns:r="http://schemas.openxmlformats.org/officeDocument/2006/relationships" id="259" r:id="R9a9e96b2506842f4"/>
    <p:sldId xmlns:r="http://schemas.openxmlformats.org/officeDocument/2006/relationships" id="260" r:id="R9bf4bb4ed1f94e0f"/>
    <p:sldId xmlns:r="http://schemas.openxmlformats.org/officeDocument/2006/relationships" id="261" r:id="Rc39bd123b7bb4c40"/>
    <p:sldId xmlns:r="http://schemas.openxmlformats.org/officeDocument/2006/relationships" id="262" r:id="R4179587069524b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70399437c64b9f" /><Relationship Type="http://schemas.openxmlformats.org/officeDocument/2006/relationships/slide" Target="/ppt/slides/slide1.xml" Id="Ra4f36dad523d4a66" /><Relationship Type="http://schemas.openxmlformats.org/officeDocument/2006/relationships/slide" Target="/ppt/slides/slide2.xml" Id="Rf343fab19c1a4a72" /><Relationship Type="http://schemas.openxmlformats.org/officeDocument/2006/relationships/slide" Target="/ppt/slides/slide3.xml" Id="R26a55045d24b42f7" /><Relationship Type="http://schemas.openxmlformats.org/officeDocument/2006/relationships/slide" Target="/ppt/slides/slide4.xml" Id="R9a9e96b2506842f4" /><Relationship Type="http://schemas.openxmlformats.org/officeDocument/2006/relationships/slide" Target="/ppt/slides/slide5.xml" Id="R9bf4bb4ed1f94e0f" /><Relationship Type="http://schemas.openxmlformats.org/officeDocument/2006/relationships/slide" Target="/ppt/slides/slide6.xml" Id="Rc39bd123b7bb4c40" /><Relationship Type="http://schemas.openxmlformats.org/officeDocument/2006/relationships/slide" Target="/ppt/slides/slide7.xml" Id="R4179587069524b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6634b1837c43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f5f05ab7664783" /><Relationship Type="http://schemas.openxmlformats.org/officeDocument/2006/relationships/theme" Target="/ppt/slideMasters/theme/theme1.xml" Id="R44c3b976114541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f5f05ab76647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ee3cbb663042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0c1acbfe7949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fc8d21fb94c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0c9c4f78c748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41ec090fa648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a61a3263c642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0ecedfa6e34e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OFTEDAL REVISJON &amp;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OFTEDAL REVISJON &amp; RÅDGIVNING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1 542 018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550 931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427 262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244 654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924 243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OFTEDAL INVESTERING AS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OFTEDAL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Strandkaien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4005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931 069 012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