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2061ff2b5b4a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2509b419a9421f"/>
  </p:sldMasterIdLst>
  <p:sldIdLst>
    <p:sldId xmlns:r="http://schemas.openxmlformats.org/officeDocument/2006/relationships" id="256" r:id="Re85ab13c86d443a1"/>
    <p:sldId xmlns:r="http://schemas.openxmlformats.org/officeDocument/2006/relationships" id="257" r:id="R9af20489ed0b4db2"/>
    <p:sldId xmlns:r="http://schemas.openxmlformats.org/officeDocument/2006/relationships" id="258" r:id="R3a751d332dc64896"/>
    <p:sldId xmlns:r="http://schemas.openxmlformats.org/officeDocument/2006/relationships" id="259" r:id="Rf06dee894fd54cf6"/>
    <p:sldId xmlns:r="http://schemas.openxmlformats.org/officeDocument/2006/relationships" id="260" r:id="R4fa6e0753f904456"/>
    <p:sldId xmlns:r="http://schemas.openxmlformats.org/officeDocument/2006/relationships" id="261" r:id="R47049ce63b0742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509b419a9421f" /><Relationship Type="http://schemas.openxmlformats.org/officeDocument/2006/relationships/slide" Target="/ppt/slides/slide1.xml" Id="Re85ab13c86d443a1" /><Relationship Type="http://schemas.openxmlformats.org/officeDocument/2006/relationships/slide" Target="/ppt/slides/slide2.xml" Id="R9af20489ed0b4db2" /><Relationship Type="http://schemas.openxmlformats.org/officeDocument/2006/relationships/slide" Target="/ppt/slides/slide3.xml" Id="R3a751d332dc64896" /><Relationship Type="http://schemas.openxmlformats.org/officeDocument/2006/relationships/slide" Target="/ppt/slides/slide4.xml" Id="Rf06dee894fd54cf6" /><Relationship Type="http://schemas.openxmlformats.org/officeDocument/2006/relationships/slide" Target="/ppt/slides/slide5.xml" Id="R4fa6e0753f904456" /><Relationship Type="http://schemas.openxmlformats.org/officeDocument/2006/relationships/slide" Target="/ppt/slides/slide6.xml" Id="R47049ce63b0742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ab871d8134d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cc350459c43e7" /><Relationship Type="http://schemas.openxmlformats.org/officeDocument/2006/relationships/theme" Target="/ppt/slideMasters/theme/theme1.xml" Id="Rb2100f648b224f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cc350459c43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8f863f281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1571ef42c4e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9756baec447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c275c8614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26e2a203849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01a71c1243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