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dddb70a2944b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38ee801f6045fe"/>
  </p:sldMasterIdLst>
  <p:sldIdLst>
    <p:sldId xmlns:r="http://schemas.openxmlformats.org/officeDocument/2006/relationships" id="256" r:id="R73bbc44fc97c4d08"/>
    <p:sldId xmlns:r="http://schemas.openxmlformats.org/officeDocument/2006/relationships" id="257" r:id="R3f984d7e9a8b4551"/>
    <p:sldId xmlns:r="http://schemas.openxmlformats.org/officeDocument/2006/relationships" id="258" r:id="Re3a17a02f028457b"/>
    <p:sldId xmlns:r="http://schemas.openxmlformats.org/officeDocument/2006/relationships" id="259" r:id="Rc1d863df9cc641d7"/>
    <p:sldId xmlns:r="http://schemas.openxmlformats.org/officeDocument/2006/relationships" id="260" r:id="R6b88e42a60384be4"/>
    <p:sldId xmlns:r="http://schemas.openxmlformats.org/officeDocument/2006/relationships" id="261" r:id="Rf131bae2c0444290"/>
    <p:sldId xmlns:r="http://schemas.openxmlformats.org/officeDocument/2006/relationships" id="262" r:id="Rab29142168cc49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8ee801f6045fe" /><Relationship Type="http://schemas.openxmlformats.org/officeDocument/2006/relationships/slide" Target="/ppt/slides/slide1.xml" Id="R73bbc44fc97c4d08" /><Relationship Type="http://schemas.openxmlformats.org/officeDocument/2006/relationships/slide" Target="/ppt/slides/slide2.xml" Id="R3f984d7e9a8b4551" /><Relationship Type="http://schemas.openxmlformats.org/officeDocument/2006/relationships/slide" Target="/ppt/slides/slide3.xml" Id="Re3a17a02f028457b" /><Relationship Type="http://schemas.openxmlformats.org/officeDocument/2006/relationships/slide" Target="/ppt/slides/slide4.xml" Id="Rc1d863df9cc641d7" /><Relationship Type="http://schemas.openxmlformats.org/officeDocument/2006/relationships/slide" Target="/ppt/slides/slide5.xml" Id="R6b88e42a60384be4" /><Relationship Type="http://schemas.openxmlformats.org/officeDocument/2006/relationships/slide" Target="/ppt/slides/slide6.xml" Id="Rf131bae2c0444290" /><Relationship Type="http://schemas.openxmlformats.org/officeDocument/2006/relationships/slide" Target="/ppt/slides/slide7.xml" Id="Rab29142168cc49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96f6499de42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0212f05d64040" /><Relationship Type="http://schemas.openxmlformats.org/officeDocument/2006/relationships/theme" Target="/ppt/slideMasters/theme/theme1.xml" Id="R42f2374d2f814a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90212f05d640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88ac3a0994b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993f44f6e48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191822ad54c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43bc2900d4f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12d5bd99546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bd8c688a64e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7b7e03b6a43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OFTEDAL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REVISJON &amp; RÅDGIVNING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924 243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INVESTERING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OFTEDAL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