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ac280d191a4b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705b222e034db0"/>
  </p:sldMasterIdLst>
  <p:sldIdLst>
    <p:sldId xmlns:r="http://schemas.openxmlformats.org/officeDocument/2006/relationships" id="256" r:id="R150ef79d059a449d"/>
    <p:sldId xmlns:r="http://schemas.openxmlformats.org/officeDocument/2006/relationships" id="257" r:id="Re6c11d1c1bce4a52"/>
    <p:sldId xmlns:r="http://schemas.openxmlformats.org/officeDocument/2006/relationships" id="258" r:id="Rce27d7e89ed94dbf"/>
    <p:sldId xmlns:r="http://schemas.openxmlformats.org/officeDocument/2006/relationships" id="259" r:id="Rb83bc5e70cd147f9"/>
    <p:sldId xmlns:r="http://schemas.openxmlformats.org/officeDocument/2006/relationships" id="260" r:id="Rb413d26dd6524bf3"/>
    <p:sldId xmlns:r="http://schemas.openxmlformats.org/officeDocument/2006/relationships" id="261" r:id="R92149c9a22404ecf"/>
    <p:sldId xmlns:r="http://schemas.openxmlformats.org/officeDocument/2006/relationships" id="262" r:id="R23492886c63349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705b222e034db0" /><Relationship Type="http://schemas.openxmlformats.org/officeDocument/2006/relationships/slide" Target="/ppt/slides/slide1.xml" Id="R150ef79d059a449d" /><Relationship Type="http://schemas.openxmlformats.org/officeDocument/2006/relationships/slide" Target="/ppt/slides/slide2.xml" Id="Re6c11d1c1bce4a52" /><Relationship Type="http://schemas.openxmlformats.org/officeDocument/2006/relationships/slide" Target="/ppt/slides/slide3.xml" Id="Rce27d7e89ed94dbf" /><Relationship Type="http://schemas.openxmlformats.org/officeDocument/2006/relationships/slide" Target="/ppt/slides/slide4.xml" Id="Rb83bc5e70cd147f9" /><Relationship Type="http://schemas.openxmlformats.org/officeDocument/2006/relationships/slide" Target="/ppt/slides/slide5.xml" Id="Rb413d26dd6524bf3" /><Relationship Type="http://schemas.openxmlformats.org/officeDocument/2006/relationships/slide" Target="/ppt/slides/slide6.xml" Id="R92149c9a22404ecf" /><Relationship Type="http://schemas.openxmlformats.org/officeDocument/2006/relationships/slide" Target="/ppt/slides/slide7.xml" Id="R23492886c63349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ed8b23b7e4c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0534c0c5b4ba3" /><Relationship Type="http://schemas.openxmlformats.org/officeDocument/2006/relationships/theme" Target="/ppt/slideMasters/theme/theme1.xml" Id="R37f045259ea14f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b0534c0c5b4b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e331a45a54a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137eebaae4a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7211edbb7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94da24f7548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6fd3c50e241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e3c7bd5f545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ebfa23d0045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 RØRSERVICE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16 591 473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1 080 642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775 350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8 689 639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13 847 446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LOKES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EVENSEN HOLDING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Løvåsmyra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931 007 017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RØRSERVICE AS</a:t>
            </a:r>
          </a:p>
        </p:txBody>
      </p:sp>
    </p:spTree>
  </p:cSld>
  <p:clrMapOvr>
    <a:masterClrMapping xmlns:a="http://schemas.openxmlformats.org/drawingml/2006/main"/>
  </p:clrMapOvr>
</p:sld>
</file>