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90b9329b054c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486ba6bb6d4d75"/>
  </p:sldMasterIdLst>
  <p:sldIdLst>
    <p:sldId xmlns:r="http://schemas.openxmlformats.org/officeDocument/2006/relationships" id="256" r:id="Raca53a7bf3c64855"/>
    <p:sldId xmlns:r="http://schemas.openxmlformats.org/officeDocument/2006/relationships" id="257" r:id="Re555e913dd0746d2"/>
    <p:sldId xmlns:r="http://schemas.openxmlformats.org/officeDocument/2006/relationships" id="258" r:id="Rd5c281bb81904498"/>
    <p:sldId xmlns:r="http://schemas.openxmlformats.org/officeDocument/2006/relationships" id="259" r:id="R42f5638548364a23"/>
    <p:sldId xmlns:r="http://schemas.openxmlformats.org/officeDocument/2006/relationships" id="260" r:id="Ra976d76c5c634c27"/>
    <p:sldId xmlns:r="http://schemas.openxmlformats.org/officeDocument/2006/relationships" id="261" r:id="R7a3f1b7fa4b8499e"/>
    <p:sldId xmlns:r="http://schemas.openxmlformats.org/officeDocument/2006/relationships" id="262" r:id="Rfa728c6a9b7742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486ba6bb6d4d75" /><Relationship Type="http://schemas.openxmlformats.org/officeDocument/2006/relationships/slide" Target="/ppt/slides/slide1.xml" Id="Raca53a7bf3c64855" /><Relationship Type="http://schemas.openxmlformats.org/officeDocument/2006/relationships/slide" Target="/ppt/slides/slide2.xml" Id="Re555e913dd0746d2" /><Relationship Type="http://schemas.openxmlformats.org/officeDocument/2006/relationships/slide" Target="/ppt/slides/slide3.xml" Id="Rd5c281bb81904498" /><Relationship Type="http://schemas.openxmlformats.org/officeDocument/2006/relationships/slide" Target="/ppt/slides/slide4.xml" Id="R42f5638548364a23" /><Relationship Type="http://schemas.openxmlformats.org/officeDocument/2006/relationships/slide" Target="/ppt/slides/slide5.xml" Id="Ra976d76c5c634c27" /><Relationship Type="http://schemas.openxmlformats.org/officeDocument/2006/relationships/slide" Target="/ppt/slides/slide6.xml" Id="R7a3f1b7fa4b8499e" /><Relationship Type="http://schemas.openxmlformats.org/officeDocument/2006/relationships/slide" Target="/ppt/slides/slide7.xml" Id="Rfa728c6a9b7742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d3c84612ca46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96921dcb24dee" /><Relationship Type="http://schemas.openxmlformats.org/officeDocument/2006/relationships/theme" Target="/ppt/slideMasters/theme/theme1.xml" Id="R30d2282bb74245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a96921dcb24d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47a311eff40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388375609e47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2f597a96846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f03d0aa99d49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e792bb5ca45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61c1060ce4e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691850a19c40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 GREVE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GREVE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 GREVE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GREVE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GREVE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GREVE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542 488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312 675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26 489 009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32 244 142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32 335 905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GREVE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G. GREVE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GREVE ANNIKEN  –  18,6 %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GREVE ASTRI GUDRUN  –  18,6 %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GREVE EVY  –  18,6 %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JACOB GREVE  –  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GREVE GUNNAR  –  9,3 %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GREVE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931 004 549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GREVE AS</a:t>
            </a:r>
          </a:p>
        </p:txBody>
      </p:sp>
    </p:spTree>
  </p:cSld>
  <p:clrMapOvr>
    <a:masterClrMapping xmlns:a="http://schemas.openxmlformats.org/drawingml/2006/main"/>
  </p:clrMapOvr>
</p:sld>
</file>