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18cf90eb8d42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06a6f10d48484d"/>
  </p:sldMasterIdLst>
  <p:sldIdLst>
    <p:sldId xmlns:r="http://schemas.openxmlformats.org/officeDocument/2006/relationships" id="256" r:id="Rdba566d769974f9e"/>
    <p:sldId xmlns:r="http://schemas.openxmlformats.org/officeDocument/2006/relationships" id="257" r:id="R25a68261267e4fe5"/>
    <p:sldId xmlns:r="http://schemas.openxmlformats.org/officeDocument/2006/relationships" id="258" r:id="Reff479c636994e5a"/>
    <p:sldId xmlns:r="http://schemas.openxmlformats.org/officeDocument/2006/relationships" id="259" r:id="R727ac3a55e7446bf"/>
    <p:sldId xmlns:r="http://schemas.openxmlformats.org/officeDocument/2006/relationships" id="260" r:id="R8eaccc276abf44d0"/>
    <p:sldId xmlns:r="http://schemas.openxmlformats.org/officeDocument/2006/relationships" id="261" r:id="Rb0eda307e2bb4ef9"/>
    <p:sldId xmlns:r="http://schemas.openxmlformats.org/officeDocument/2006/relationships" id="262" r:id="R683150330ec74a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6a6f10d48484d" /><Relationship Type="http://schemas.openxmlformats.org/officeDocument/2006/relationships/slide" Target="/ppt/slides/slide1.xml" Id="Rdba566d769974f9e" /><Relationship Type="http://schemas.openxmlformats.org/officeDocument/2006/relationships/slide" Target="/ppt/slides/slide2.xml" Id="R25a68261267e4fe5" /><Relationship Type="http://schemas.openxmlformats.org/officeDocument/2006/relationships/slide" Target="/ppt/slides/slide3.xml" Id="Reff479c636994e5a" /><Relationship Type="http://schemas.openxmlformats.org/officeDocument/2006/relationships/slide" Target="/ppt/slides/slide4.xml" Id="R727ac3a55e7446bf" /><Relationship Type="http://schemas.openxmlformats.org/officeDocument/2006/relationships/slide" Target="/ppt/slides/slide5.xml" Id="R8eaccc276abf44d0" /><Relationship Type="http://schemas.openxmlformats.org/officeDocument/2006/relationships/slide" Target="/ppt/slides/slide6.xml" Id="Rb0eda307e2bb4ef9" /><Relationship Type="http://schemas.openxmlformats.org/officeDocument/2006/relationships/slide" Target="/ppt/slides/slide7.xml" Id="R683150330ec74a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e43e8b77664c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c7306f7a44f7a" /><Relationship Type="http://schemas.openxmlformats.org/officeDocument/2006/relationships/theme" Target="/ppt/slideMasters/theme/theme1.xml" Id="Rd35bb7d212b64d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4c7306f7a44f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0c6101a5442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d1456969945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ec21a5c0c41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2b7faf7ab45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e6822cc8b4b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3603fd2bd43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df2c428b848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JONGÅRD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JONGÅRD INVEST AS ble etablert [år] og holder til i Ridabu.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5 033 552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5 094 481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ØDEGÅRD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Olsrudvegen 112A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2322 Ridabu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930 987 476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JONGÅRD INVEST AS</a:t>
            </a:r>
          </a:p>
        </p:txBody>
      </p:sp>
    </p:spTree>
  </p:cSld>
  <p:clrMapOvr>
    <a:masterClrMapping xmlns:a="http://schemas.openxmlformats.org/drawingml/2006/main"/>
  </p:clrMapOvr>
</p:sld>
</file>