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584a144345145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27ac5a309294cce"/>
  </p:sldMasterIdLst>
  <p:sldIdLst>
    <p:sldId xmlns:r="http://schemas.openxmlformats.org/officeDocument/2006/relationships" id="256" r:id="Raf5d5efc882e459b"/>
    <p:sldId xmlns:r="http://schemas.openxmlformats.org/officeDocument/2006/relationships" id="257" r:id="Ra8e81330fa5f418b"/>
    <p:sldId xmlns:r="http://schemas.openxmlformats.org/officeDocument/2006/relationships" id="258" r:id="R967ee6c393bc4703"/>
    <p:sldId xmlns:r="http://schemas.openxmlformats.org/officeDocument/2006/relationships" id="259" r:id="R9c297f223eb34916"/>
    <p:sldId xmlns:r="http://schemas.openxmlformats.org/officeDocument/2006/relationships" id="260" r:id="R81623c82c9dd436a"/>
    <p:sldId xmlns:r="http://schemas.openxmlformats.org/officeDocument/2006/relationships" id="261" r:id="R5cc82fcc33204e71"/>
    <p:sldId xmlns:r="http://schemas.openxmlformats.org/officeDocument/2006/relationships" id="262" r:id="R59c7d4a4f1f649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7ac5a309294cce" /><Relationship Type="http://schemas.openxmlformats.org/officeDocument/2006/relationships/slide" Target="/ppt/slides/slide1.xml" Id="Raf5d5efc882e459b" /><Relationship Type="http://schemas.openxmlformats.org/officeDocument/2006/relationships/slide" Target="/ppt/slides/slide2.xml" Id="Ra8e81330fa5f418b" /><Relationship Type="http://schemas.openxmlformats.org/officeDocument/2006/relationships/slide" Target="/ppt/slides/slide3.xml" Id="R967ee6c393bc4703" /><Relationship Type="http://schemas.openxmlformats.org/officeDocument/2006/relationships/slide" Target="/ppt/slides/slide4.xml" Id="R9c297f223eb34916" /><Relationship Type="http://schemas.openxmlformats.org/officeDocument/2006/relationships/slide" Target="/ppt/slides/slide5.xml" Id="R81623c82c9dd436a" /><Relationship Type="http://schemas.openxmlformats.org/officeDocument/2006/relationships/slide" Target="/ppt/slides/slide6.xml" Id="R5cc82fcc33204e71" /><Relationship Type="http://schemas.openxmlformats.org/officeDocument/2006/relationships/slide" Target="/ppt/slides/slide7.xml" Id="R59c7d4a4f1f649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2c567831d54ec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4d47dc70c744c5" /><Relationship Type="http://schemas.openxmlformats.org/officeDocument/2006/relationships/theme" Target="/ppt/slideMasters/theme/theme1.xml" Id="R12aac603e291488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4d47dc70c744c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4dbf90716c486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b6144789c64df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47a4df6d6435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f8b3c9b4c8470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cb924dc9d14c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32e46061b347a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62c29afa004d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BOUCHÉ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BOUCHÉ AS ble etablert [år] og holder til i Bjørnevatn.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−12 817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823 411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1 171 448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1 551 062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MARKUS BOUCHE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Gartnerjordet 59A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Bjørnevatn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930 937 541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BOUCHÉ AS</a:t>
            </a:r>
          </a:p>
        </p:txBody>
      </p:sp>
    </p:spTree>
  </p:cSld>
  <p:clrMapOvr>
    <a:masterClrMapping xmlns:a="http://schemas.openxmlformats.org/drawingml/2006/main"/>
  </p:clrMapOvr>
</p:sld>
</file>