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4db30a80c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184005a704169"/>
  </p:sldMasterIdLst>
  <p:sldIdLst>
    <p:sldId xmlns:r="http://schemas.openxmlformats.org/officeDocument/2006/relationships" id="256" r:id="R965bd1527c6441c3"/>
    <p:sldId xmlns:r="http://schemas.openxmlformats.org/officeDocument/2006/relationships" id="257" r:id="R8830ee4b3e6947a1"/>
    <p:sldId xmlns:r="http://schemas.openxmlformats.org/officeDocument/2006/relationships" id="258" r:id="R6075f77839684bd4"/>
    <p:sldId xmlns:r="http://schemas.openxmlformats.org/officeDocument/2006/relationships" id="259" r:id="R979b6ce525d74d06"/>
    <p:sldId xmlns:r="http://schemas.openxmlformats.org/officeDocument/2006/relationships" id="260" r:id="Rfa5948bafe1b4937"/>
    <p:sldId xmlns:r="http://schemas.openxmlformats.org/officeDocument/2006/relationships" id="261" r:id="R4405eaa549a34864"/>
    <p:sldId xmlns:r="http://schemas.openxmlformats.org/officeDocument/2006/relationships" id="262" r:id="R26dad49975334f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184005a704169" /><Relationship Type="http://schemas.openxmlformats.org/officeDocument/2006/relationships/slide" Target="/ppt/slides/slide1.xml" Id="R965bd1527c6441c3" /><Relationship Type="http://schemas.openxmlformats.org/officeDocument/2006/relationships/slide" Target="/ppt/slides/slide2.xml" Id="R8830ee4b3e6947a1" /><Relationship Type="http://schemas.openxmlformats.org/officeDocument/2006/relationships/slide" Target="/ppt/slides/slide3.xml" Id="R6075f77839684bd4" /><Relationship Type="http://schemas.openxmlformats.org/officeDocument/2006/relationships/slide" Target="/ppt/slides/slide4.xml" Id="R979b6ce525d74d06" /><Relationship Type="http://schemas.openxmlformats.org/officeDocument/2006/relationships/slide" Target="/ppt/slides/slide5.xml" Id="Rfa5948bafe1b4937" /><Relationship Type="http://schemas.openxmlformats.org/officeDocument/2006/relationships/slide" Target="/ppt/slides/slide6.xml" Id="R4405eaa549a34864" /><Relationship Type="http://schemas.openxmlformats.org/officeDocument/2006/relationships/slide" Target="/ppt/slides/slide7.xml" Id="R26dad49975334f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740e44a7741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4bcfac87046d6" /><Relationship Type="http://schemas.openxmlformats.org/officeDocument/2006/relationships/theme" Target="/ppt/slideMasters/theme/theme1.xml" Id="Rf3231723ee72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4bcfac87046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ebefeb9364b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b24f127a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cfd2e06814e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7cd74ca14f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ecb2ca0e4f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44435605b4a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3ed0f3b75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BOUCHÉ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BOUCHÉ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823 411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BOUCHE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Gartnerjordet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930 937 541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