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b232f007f44a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f9d0ea839044ac"/>
  </p:sldMasterIdLst>
  <p:sldIdLst>
    <p:sldId xmlns:r="http://schemas.openxmlformats.org/officeDocument/2006/relationships" id="256" r:id="R7b4827f8bb8a42e7"/>
    <p:sldId xmlns:r="http://schemas.openxmlformats.org/officeDocument/2006/relationships" id="257" r:id="R362a8aeeea0d4c04"/>
    <p:sldId xmlns:r="http://schemas.openxmlformats.org/officeDocument/2006/relationships" id="258" r:id="R678ef605b13f4537"/>
    <p:sldId xmlns:r="http://schemas.openxmlformats.org/officeDocument/2006/relationships" id="259" r:id="Rba56175a9e1646be"/>
    <p:sldId xmlns:r="http://schemas.openxmlformats.org/officeDocument/2006/relationships" id="260" r:id="R3592a295e9164390"/>
    <p:sldId xmlns:r="http://schemas.openxmlformats.org/officeDocument/2006/relationships" id="261" r:id="R94e729470b3f4ace"/>
    <p:sldId xmlns:r="http://schemas.openxmlformats.org/officeDocument/2006/relationships" id="262" r:id="R519eb3d983ed4a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9d0ea839044ac" /><Relationship Type="http://schemas.openxmlformats.org/officeDocument/2006/relationships/slide" Target="/ppt/slides/slide1.xml" Id="R7b4827f8bb8a42e7" /><Relationship Type="http://schemas.openxmlformats.org/officeDocument/2006/relationships/slide" Target="/ppt/slides/slide2.xml" Id="R362a8aeeea0d4c04" /><Relationship Type="http://schemas.openxmlformats.org/officeDocument/2006/relationships/slide" Target="/ppt/slides/slide3.xml" Id="R678ef605b13f4537" /><Relationship Type="http://schemas.openxmlformats.org/officeDocument/2006/relationships/slide" Target="/ppt/slides/slide4.xml" Id="Rba56175a9e1646be" /><Relationship Type="http://schemas.openxmlformats.org/officeDocument/2006/relationships/slide" Target="/ppt/slides/slide5.xml" Id="R3592a295e9164390" /><Relationship Type="http://schemas.openxmlformats.org/officeDocument/2006/relationships/slide" Target="/ppt/slides/slide6.xml" Id="R94e729470b3f4ace" /><Relationship Type="http://schemas.openxmlformats.org/officeDocument/2006/relationships/slide" Target="/ppt/slides/slide7.xml" Id="R519eb3d983ed4a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3e65327ef141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ae8a7ac5d4066" /><Relationship Type="http://schemas.openxmlformats.org/officeDocument/2006/relationships/theme" Target="/ppt/slideMasters/theme/theme1.xml" Id="R07ec6728bf7b48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6ae8a7ac5d40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74d920df544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82c0f786f40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7d8b39a004e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30d7e5a4345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675494bc24d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528797e6b48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f1f73237849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HENRIKSVEEN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HENRIKSVEEN HOLDING AS ble etablert [år] og holder til i Hunndalen.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2 414 353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1 146 839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691 693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6 126 740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11 312 269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FREIDAR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HØSTE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PKNH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Amsrudvegen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2827 Hunndalen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930 900 583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