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e8eb42cbc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dc028fe8244b82"/>
  </p:sldMasterIdLst>
  <p:sldIdLst>
    <p:sldId xmlns:r="http://schemas.openxmlformats.org/officeDocument/2006/relationships" id="256" r:id="R86cbc2e3822c47fb"/>
    <p:sldId xmlns:r="http://schemas.openxmlformats.org/officeDocument/2006/relationships" id="257" r:id="R0d6da69b9db5466f"/>
    <p:sldId xmlns:r="http://schemas.openxmlformats.org/officeDocument/2006/relationships" id="258" r:id="R2c3956c501b749e4"/>
    <p:sldId xmlns:r="http://schemas.openxmlformats.org/officeDocument/2006/relationships" id="259" r:id="R0edacbdb109246d2"/>
    <p:sldId xmlns:r="http://schemas.openxmlformats.org/officeDocument/2006/relationships" id="260" r:id="Rc1da5cb9a21840d0"/>
    <p:sldId xmlns:r="http://schemas.openxmlformats.org/officeDocument/2006/relationships" id="261" r:id="R15e2fe0f10fe4912"/>
    <p:sldId xmlns:r="http://schemas.openxmlformats.org/officeDocument/2006/relationships" id="262" r:id="R8a06be978540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c028fe8244b82" /><Relationship Type="http://schemas.openxmlformats.org/officeDocument/2006/relationships/slide" Target="/ppt/slides/slide1.xml" Id="R86cbc2e3822c47fb" /><Relationship Type="http://schemas.openxmlformats.org/officeDocument/2006/relationships/slide" Target="/ppt/slides/slide2.xml" Id="R0d6da69b9db5466f" /><Relationship Type="http://schemas.openxmlformats.org/officeDocument/2006/relationships/slide" Target="/ppt/slides/slide3.xml" Id="R2c3956c501b749e4" /><Relationship Type="http://schemas.openxmlformats.org/officeDocument/2006/relationships/slide" Target="/ppt/slides/slide4.xml" Id="R0edacbdb109246d2" /><Relationship Type="http://schemas.openxmlformats.org/officeDocument/2006/relationships/slide" Target="/ppt/slides/slide5.xml" Id="Rc1da5cb9a21840d0" /><Relationship Type="http://schemas.openxmlformats.org/officeDocument/2006/relationships/slide" Target="/ppt/slides/slide6.xml" Id="R15e2fe0f10fe4912" /><Relationship Type="http://schemas.openxmlformats.org/officeDocument/2006/relationships/slide" Target="/ppt/slides/slide7.xml" Id="R8a06be978540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6648763b149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c3cbceb114401" /><Relationship Type="http://schemas.openxmlformats.org/officeDocument/2006/relationships/theme" Target="/ppt/slideMasters/theme/theme1.xml" Id="Rf7d29ae4a8ea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6c3cbceb1144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3bc18c782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5d999ed0d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ecd2976c7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257ed36ba40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9f8a34fc48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e8e4f3de748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9659c8e0343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ÅKERMAN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ÅKERMAN HOLDING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4 626 759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FLEMMING ROA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Flemming Roa, Hallingdalsvegen 1796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