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de743b04c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4789906fd34cf0"/>
  </p:sldMasterIdLst>
  <p:sldIdLst>
    <p:sldId xmlns:r="http://schemas.openxmlformats.org/officeDocument/2006/relationships" id="256" r:id="Ree64b0b10e5c4074"/>
    <p:sldId xmlns:r="http://schemas.openxmlformats.org/officeDocument/2006/relationships" id="257" r:id="R5f83f41c5e8a40ca"/>
    <p:sldId xmlns:r="http://schemas.openxmlformats.org/officeDocument/2006/relationships" id="258" r:id="R412f95d545764a1f"/>
    <p:sldId xmlns:r="http://schemas.openxmlformats.org/officeDocument/2006/relationships" id="259" r:id="R23aba51e24bb41e1"/>
    <p:sldId xmlns:r="http://schemas.openxmlformats.org/officeDocument/2006/relationships" id="260" r:id="R0e8a644d5a964c99"/>
    <p:sldId xmlns:r="http://schemas.openxmlformats.org/officeDocument/2006/relationships" id="261" r:id="R71d043814ced4075"/>
    <p:sldId xmlns:r="http://schemas.openxmlformats.org/officeDocument/2006/relationships" id="262" r:id="R6dbeca991a86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789906fd34cf0" /><Relationship Type="http://schemas.openxmlformats.org/officeDocument/2006/relationships/slide" Target="/ppt/slides/slide1.xml" Id="Ree64b0b10e5c4074" /><Relationship Type="http://schemas.openxmlformats.org/officeDocument/2006/relationships/slide" Target="/ppt/slides/slide2.xml" Id="R5f83f41c5e8a40ca" /><Relationship Type="http://schemas.openxmlformats.org/officeDocument/2006/relationships/slide" Target="/ppt/slides/slide3.xml" Id="R412f95d545764a1f" /><Relationship Type="http://schemas.openxmlformats.org/officeDocument/2006/relationships/slide" Target="/ppt/slides/slide4.xml" Id="R23aba51e24bb41e1" /><Relationship Type="http://schemas.openxmlformats.org/officeDocument/2006/relationships/slide" Target="/ppt/slides/slide5.xml" Id="R0e8a644d5a964c99" /><Relationship Type="http://schemas.openxmlformats.org/officeDocument/2006/relationships/slide" Target="/ppt/slides/slide6.xml" Id="R71d043814ced4075" /><Relationship Type="http://schemas.openxmlformats.org/officeDocument/2006/relationships/slide" Target="/ppt/slides/slide7.xml" Id="R6dbeca991a86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339fd6e124d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7fe08f8c84595" /><Relationship Type="http://schemas.openxmlformats.org/officeDocument/2006/relationships/theme" Target="/ppt/slideMasters/theme/theme1.xml" Id="R1c5757ad23f9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a7fe08f8c845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ba9bf0a0042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cc1c34e9c44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95203dc974d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29a9f23a643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52e88a6e3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d01395c0f4c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0ed4c91fd40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