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a727f9e9d84a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ac027a47424201"/>
  </p:sldMasterIdLst>
  <p:sldIdLst>
    <p:sldId xmlns:r="http://schemas.openxmlformats.org/officeDocument/2006/relationships" id="256" r:id="R83838c007fff4279"/>
    <p:sldId xmlns:r="http://schemas.openxmlformats.org/officeDocument/2006/relationships" id="257" r:id="R08f06b23275944cd"/>
    <p:sldId xmlns:r="http://schemas.openxmlformats.org/officeDocument/2006/relationships" id="258" r:id="Rea2c1924e49f44ac"/>
    <p:sldId xmlns:r="http://schemas.openxmlformats.org/officeDocument/2006/relationships" id="259" r:id="Rde5bf08afaf24a7f"/>
    <p:sldId xmlns:r="http://schemas.openxmlformats.org/officeDocument/2006/relationships" id="260" r:id="R7156e562f1a54e8e"/>
    <p:sldId xmlns:r="http://schemas.openxmlformats.org/officeDocument/2006/relationships" id="261" r:id="R20656684cfa641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c027a47424201" /><Relationship Type="http://schemas.openxmlformats.org/officeDocument/2006/relationships/slide" Target="/ppt/slides/slide1.xml" Id="R83838c007fff4279" /><Relationship Type="http://schemas.openxmlformats.org/officeDocument/2006/relationships/slide" Target="/ppt/slides/slide2.xml" Id="R08f06b23275944cd" /><Relationship Type="http://schemas.openxmlformats.org/officeDocument/2006/relationships/slide" Target="/ppt/slides/slide3.xml" Id="Rea2c1924e49f44ac" /><Relationship Type="http://schemas.openxmlformats.org/officeDocument/2006/relationships/slide" Target="/ppt/slides/slide4.xml" Id="Rde5bf08afaf24a7f" /><Relationship Type="http://schemas.openxmlformats.org/officeDocument/2006/relationships/slide" Target="/ppt/slides/slide5.xml" Id="R7156e562f1a54e8e" /><Relationship Type="http://schemas.openxmlformats.org/officeDocument/2006/relationships/slide" Target="/ppt/slides/slide6.xml" Id="R20656684cfa641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7a43096874d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c0f6cd0c147df" /><Relationship Type="http://schemas.openxmlformats.org/officeDocument/2006/relationships/theme" Target="/ppt/slideMasters/theme/theme1.xml" Id="R5e6cef011143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1c0f6cd0c147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f2d9adf6343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e782f4b9342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541b725014f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483f9f38c4b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1cbd510d843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69d556a7d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