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f83c7b1eda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6f07e9bf9c45de"/>
  </p:sldMasterIdLst>
  <p:sldIdLst>
    <p:sldId xmlns:r="http://schemas.openxmlformats.org/officeDocument/2006/relationships" id="256" r:id="Rc05c490bce3d4e11"/>
    <p:sldId xmlns:r="http://schemas.openxmlformats.org/officeDocument/2006/relationships" id="257" r:id="Rfddef739290944be"/>
    <p:sldId xmlns:r="http://schemas.openxmlformats.org/officeDocument/2006/relationships" id="258" r:id="Rb371e96779c247eb"/>
    <p:sldId xmlns:r="http://schemas.openxmlformats.org/officeDocument/2006/relationships" id="259" r:id="Rb897db9828b848b5"/>
    <p:sldId xmlns:r="http://schemas.openxmlformats.org/officeDocument/2006/relationships" id="260" r:id="R92a674bf1b1c421c"/>
    <p:sldId xmlns:r="http://schemas.openxmlformats.org/officeDocument/2006/relationships" id="261" r:id="R19fb287c0cce4d25"/>
    <p:sldId xmlns:r="http://schemas.openxmlformats.org/officeDocument/2006/relationships" id="262" r:id="R8805d4ebbcf7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f07e9bf9c45de" /><Relationship Type="http://schemas.openxmlformats.org/officeDocument/2006/relationships/slide" Target="/ppt/slides/slide1.xml" Id="Rc05c490bce3d4e11" /><Relationship Type="http://schemas.openxmlformats.org/officeDocument/2006/relationships/slide" Target="/ppt/slides/slide2.xml" Id="Rfddef739290944be" /><Relationship Type="http://schemas.openxmlformats.org/officeDocument/2006/relationships/slide" Target="/ppt/slides/slide3.xml" Id="Rb371e96779c247eb" /><Relationship Type="http://schemas.openxmlformats.org/officeDocument/2006/relationships/slide" Target="/ppt/slides/slide4.xml" Id="Rb897db9828b848b5" /><Relationship Type="http://schemas.openxmlformats.org/officeDocument/2006/relationships/slide" Target="/ppt/slides/slide5.xml" Id="R92a674bf1b1c421c" /><Relationship Type="http://schemas.openxmlformats.org/officeDocument/2006/relationships/slide" Target="/ppt/slides/slide6.xml" Id="R19fb287c0cce4d25" /><Relationship Type="http://schemas.openxmlformats.org/officeDocument/2006/relationships/slide" Target="/ppt/slides/slide7.xml" Id="R8805d4ebbcf7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eb4bed5214a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001fd63a4d8e" /><Relationship Type="http://schemas.openxmlformats.org/officeDocument/2006/relationships/theme" Target="/ppt/slideMasters/theme/theme1.xml" Id="Rab176d3e0d99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c8001fd63a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eee6fabae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01bb2f04145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7913ed481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a0e65f94e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209e394c2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8fbec867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422c9a84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