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3a74935d5147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564be3f41f489f"/>
  </p:sldMasterIdLst>
  <p:sldIdLst>
    <p:sldId xmlns:r="http://schemas.openxmlformats.org/officeDocument/2006/relationships" id="256" r:id="Rdc0877d5f5c94303"/>
    <p:sldId xmlns:r="http://schemas.openxmlformats.org/officeDocument/2006/relationships" id="257" r:id="R969a367be5ca4c1c"/>
    <p:sldId xmlns:r="http://schemas.openxmlformats.org/officeDocument/2006/relationships" id="258" r:id="Ra67a04607ea3429b"/>
    <p:sldId xmlns:r="http://schemas.openxmlformats.org/officeDocument/2006/relationships" id="259" r:id="R335d5c03e5c44890"/>
    <p:sldId xmlns:r="http://schemas.openxmlformats.org/officeDocument/2006/relationships" id="260" r:id="R6fb8b5437d564a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64be3f41f489f" /><Relationship Type="http://schemas.openxmlformats.org/officeDocument/2006/relationships/slide" Target="/ppt/slides/slide1.xml" Id="Rdc0877d5f5c94303" /><Relationship Type="http://schemas.openxmlformats.org/officeDocument/2006/relationships/slide" Target="/ppt/slides/slide2.xml" Id="R969a367be5ca4c1c" /><Relationship Type="http://schemas.openxmlformats.org/officeDocument/2006/relationships/slide" Target="/ppt/slides/slide3.xml" Id="Ra67a04607ea3429b" /><Relationship Type="http://schemas.openxmlformats.org/officeDocument/2006/relationships/slide" Target="/ppt/slides/slide4.xml" Id="R335d5c03e5c44890" /><Relationship Type="http://schemas.openxmlformats.org/officeDocument/2006/relationships/slide" Target="/ppt/slides/slide5.xml" Id="R6fb8b5437d564a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78beeef8040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0d448d3f747e3" /><Relationship Type="http://schemas.openxmlformats.org/officeDocument/2006/relationships/theme" Target="/ppt/slideMasters/theme/theme1.xml" Id="Rbdcd47a3edf145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60d448d3f747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8658269ac46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c07ab472c48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73776d21a4e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42f35469b4c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5c83c8b3e47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RUUD AGENTURER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RUUD AGENTURER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