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02aa11d81244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96c360ce294c12"/>
  </p:sldMasterIdLst>
  <p:sldIdLst>
    <p:sldId xmlns:r="http://schemas.openxmlformats.org/officeDocument/2006/relationships" id="256" r:id="R45c49e58c59d4270"/>
    <p:sldId xmlns:r="http://schemas.openxmlformats.org/officeDocument/2006/relationships" id="257" r:id="Rd5610dbcac824c85"/>
    <p:sldId xmlns:r="http://schemas.openxmlformats.org/officeDocument/2006/relationships" id="258" r:id="R7653763ea9754dd3"/>
    <p:sldId xmlns:r="http://schemas.openxmlformats.org/officeDocument/2006/relationships" id="259" r:id="R9086d29154044b9f"/>
    <p:sldId xmlns:r="http://schemas.openxmlformats.org/officeDocument/2006/relationships" id="260" r:id="R9075168b8d894f15"/>
    <p:sldId xmlns:r="http://schemas.openxmlformats.org/officeDocument/2006/relationships" id="261" r:id="R6aab65d6dccd4485"/>
    <p:sldId xmlns:r="http://schemas.openxmlformats.org/officeDocument/2006/relationships" id="262" r:id="Rb09b48cac83042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96c360ce294c12" /><Relationship Type="http://schemas.openxmlformats.org/officeDocument/2006/relationships/slide" Target="/ppt/slides/slide1.xml" Id="R45c49e58c59d4270" /><Relationship Type="http://schemas.openxmlformats.org/officeDocument/2006/relationships/slide" Target="/ppt/slides/slide2.xml" Id="Rd5610dbcac824c85" /><Relationship Type="http://schemas.openxmlformats.org/officeDocument/2006/relationships/slide" Target="/ppt/slides/slide3.xml" Id="R7653763ea9754dd3" /><Relationship Type="http://schemas.openxmlformats.org/officeDocument/2006/relationships/slide" Target="/ppt/slides/slide4.xml" Id="R9086d29154044b9f" /><Relationship Type="http://schemas.openxmlformats.org/officeDocument/2006/relationships/slide" Target="/ppt/slides/slide5.xml" Id="R9075168b8d894f15" /><Relationship Type="http://schemas.openxmlformats.org/officeDocument/2006/relationships/slide" Target="/ppt/slides/slide6.xml" Id="R6aab65d6dccd4485" /><Relationship Type="http://schemas.openxmlformats.org/officeDocument/2006/relationships/slide" Target="/ppt/slides/slide7.xml" Id="Rb09b48cac83042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46eac88a7c48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8bc3191e94a22" /><Relationship Type="http://schemas.openxmlformats.org/officeDocument/2006/relationships/theme" Target="/ppt/slideMasters/theme/theme1.xml" Id="Rea72cd494f774a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28bc3191e94a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0a56017f241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0144e2ef448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bd4a0504f42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c201435d24a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b65270dfa49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5ff6182a144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24f307ceb49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 RØR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1 544 432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452 606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LUKASZ ADAM KLUNDUK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Skogveien 138B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930 846 929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