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8d82e1acd4548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dd347b961cf49b2"/>
  </p:sldMasterIdLst>
  <p:sldIdLst>
    <p:sldId xmlns:r="http://schemas.openxmlformats.org/officeDocument/2006/relationships" id="256" r:id="R3e0f7171347b4248"/>
    <p:sldId xmlns:r="http://schemas.openxmlformats.org/officeDocument/2006/relationships" id="257" r:id="R61a215b624a74f5d"/>
    <p:sldId xmlns:r="http://schemas.openxmlformats.org/officeDocument/2006/relationships" id="258" r:id="R861e5d77604748eb"/>
    <p:sldId xmlns:r="http://schemas.openxmlformats.org/officeDocument/2006/relationships" id="259" r:id="Rfb819710cfe24450"/>
    <p:sldId xmlns:r="http://schemas.openxmlformats.org/officeDocument/2006/relationships" id="260" r:id="Ra1c5c55393944901"/>
    <p:sldId xmlns:r="http://schemas.openxmlformats.org/officeDocument/2006/relationships" id="261" r:id="R9b95d5ba4dd84942"/>
    <p:sldId xmlns:r="http://schemas.openxmlformats.org/officeDocument/2006/relationships" id="262" r:id="Ra70d3b7b200544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347b961cf49b2" /><Relationship Type="http://schemas.openxmlformats.org/officeDocument/2006/relationships/slide" Target="/ppt/slides/slide1.xml" Id="R3e0f7171347b4248" /><Relationship Type="http://schemas.openxmlformats.org/officeDocument/2006/relationships/slide" Target="/ppt/slides/slide2.xml" Id="R61a215b624a74f5d" /><Relationship Type="http://schemas.openxmlformats.org/officeDocument/2006/relationships/slide" Target="/ppt/slides/slide3.xml" Id="R861e5d77604748eb" /><Relationship Type="http://schemas.openxmlformats.org/officeDocument/2006/relationships/slide" Target="/ppt/slides/slide4.xml" Id="Rfb819710cfe24450" /><Relationship Type="http://schemas.openxmlformats.org/officeDocument/2006/relationships/slide" Target="/ppt/slides/slide5.xml" Id="Ra1c5c55393944901" /><Relationship Type="http://schemas.openxmlformats.org/officeDocument/2006/relationships/slide" Target="/ppt/slides/slide6.xml" Id="R9b95d5ba4dd84942" /><Relationship Type="http://schemas.openxmlformats.org/officeDocument/2006/relationships/slide" Target="/ppt/slides/slide7.xml" Id="Ra70d3b7b200544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8c008b16968477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a17da17ac4337" /><Relationship Type="http://schemas.openxmlformats.org/officeDocument/2006/relationships/theme" Target="/ppt/slideMasters/theme/theme1.xml" Id="R19ef9fdb4b4045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a17da17ac43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0facf4ffb41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4fa00819344cd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d504446ac4e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bb7819900142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506842866b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e088baba9f46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faf8996dc44f5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BJM HOLDING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−80 032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4 527 628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33 018 915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63 721 490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 MYDLAND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ETIAM INVEST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HJ MYDLAND HOLDING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SOLDRANGE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930 797 529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BJM HOLDING AS</a:t>
            </a:r>
          </a:p>
        </p:txBody>
      </p:sp>
    </p:spTree>
  </p:cSld>
  <p:clrMapOvr>
    <a:masterClrMapping xmlns:a="http://schemas.openxmlformats.org/drawingml/2006/main"/>
  </p:clrMapOvr>
</p:sld>
</file>