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69e8b885c4a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5e280d7ad4504"/>
  </p:sldMasterIdLst>
  <p:sldIdLst>
    <p:sldId xmlns:r="http://schemas.openxmlformats.org/officeDocument/2006/relationships" id="256" r:id="R36e0e3d194aa45e6"/>
    <p:sldId xmlns:r="http://schemas.openxmlformats.org/officeDocument/2006/relationships" id="257" r:id="R4cf436a3e0b842b9"/>
    <p:sldId xmlns:r="http://schemas.openxmlformats.org/officeDocument/2006/relationships" id="258" r:id="R474ab6e772984c51"/>
    <p:sldId xmlns:r="http://schemas.openxmlformats.org/officeDocument/2006/relationships" id="259" r:id="R90acb9a19e404feb"/>
    <p:sldId xmlns:r="http://schemas.openxmlformats.org/officeDocument/2006/relationships" id="260" r:id="R994258fb20e44c41"/>
    <p:sldId xmlns:r="http://schemas.openxmlformats.org/officeDocument/2006/relationships" id="261" r:id="R9c9727e9bad44c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5e280d7ad4504" /><Relationship Type="http://schemas.openxmlformats.org/officeDocument/2006/relationships/slide" Target="/ppt/slides/slide1.xml" Id="R36e0e3d194aa45e6" /><Relationship Type="http://schemas.openxmlformats.org/officeDocument/2006/relationships/slide" Target="/ppt/slides/slide2.xml" Id="R4cf436a3e0b842b9" /><Relationship Type="http://schemas.openxmlformats.org/officeDocument/2006/relationships/slide" Target="/ppt/slides/slide3.xml" Id="R474ab6e772984c51" /><Relationship Type="http://schemas.openxmlformats.org/officeDocument/2006/relationships/slide" Target="/ppt/slides/slide4.xml" Id="R90acb9a19e404feb" /><Relationship Type="http://schemas.openxmlformats.org/officeDocument/2006/relationships/slide" Target="/ppt/slides/slide5.xml" Id="R994258fb20e44c41" /><Relationship Type="http://schemas.openxmlformats.org/officeDocument/2006/relationships/slide" Target="/ppt/slides/slide6.xml" Id="R9c9727e9bad44c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8ccea492141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33b1485b341d7" /><Relationship Type="http://schemas.openxmlformats.org/officeDocument/2006/relationships/theme" Target="/ppt/slideMasters/theme/theme1.xml" Id="R2b644707757045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f33b1485b341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0bf8aff0849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b5eeff53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44f559d924b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536412ec5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9b6eecc2c48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f31347e43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TINDBERG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Rundtom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TINDBERG HOLDING AS</a:t>
            </a:r>
          </a:p>
        </p:txBody>
      </p:sp>
    </p:spTree>
  </p:cSld>
  <p:clrMapOvr>
    <a:masterClrMapping xmlns:a="http://schemas.openxmlformats.org/drawingml/2006/main"/>
  </p:clrMapOvr>
</p:sld>
</file>